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 id="2147483678" r:id="rId6"/>
    <p:sldMasterId id="2147483697"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Lst>
  <p:sldSz cy="6858000" cx="9144000"/>
  <p:notesSz cx="6858000" cy="9144000"/>
  <p:embeddedFontLst>
    <p:embeddedFont>
      <p:font typeface="Lato"/>
      <p:regular r:id="rId62"/>
      <p:bold r:id="rId63"/>
      <p:italic r:id="rId64"/>
      <p:boldItalic r:id="rId65"/>
    </p:embeddedFont>
    <p:embeddedFont>
      <p:font typeface="Tahoma"/>
      <p:regular r:id="rId66"/>
      <p:bold r:id="rId67"/>
    </p:embeddedFont>
    <p:embeddedFont>
      <p:font typeface="Palatino Linotype"/>
      <p:regular r:id="rId68"/>
      <p:bold r:id="rId69"/>
      <p:italic r:id="rId70"/>
      <p:boldItalic r:id="rId71"/>
    </p:embeddedFont>
    <p:embeddedFont>
      <p:font typeface="Arial Black"/>
      <p:regular r:id="rId72"/>
    </p:embeddedFont>
    <p:embeddedFont>
      <p:font typeface="Century Gothic"/>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GoogleSlidesCustomDataVersion2">
      <go:slidesCustomData xmlns:go="http://customooxmlschemas.google.com/" r:id="rId77" roundtripDataSignature="AMtx7mg9sQl5brVdfwFUIJ5i0woPeTOSn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font" Target="fonts/CenturyGothic-regular.fntdata"/><Relationship Id="rId72" Type="http://schemas.openxmlformats.org/officeDocument/2006/relationships/font" Target="fonts/ArialBlack-regular.fntdata"/><Relationship Id="rId31" Type="http://schemas.openxmlformats.org/officeDocument/2006/relationships/slide" Target="slides/slide23.xml"/><Relationship Id="rId75" Type="http://schemas.openxmlformats.org/officeDocument/2006/relationships/font" Target="fonts/CenturyGothic-italic.fntdata"/><Relationship Id="rId30" Type="http://schemas.openxmlformats.org/officeDocument/2006/relationships/slide" Target="slides/slide22.xml"/><Relationship Id="rId74" Type="http://schemas.openxmlformats.org/officeDocument/2006/relationships/font" Target="fonts/CenturyGothic-bold.fntdata"/><Relationship Id="rId33" Type="http://schemas.openxmlformats.org/officeDocument/2006/relationships/slide" Target="slides/slide25.xml"/><Relationship Id="rId77" Type="http://customschemas.google.com/relationships/presentationmetadata" Target="metadata"/><Relationship Id="rId32" Type="http://schemas.openxmlformats.org/officeDocument/2006/relationships/slide" Target="slides/slide24.xml"/><Relationship Id="rId76" Type="http://schemas.openxmlformats.org/officeDocument/2006/relationships/font" Target="fonts/CenturyGothic-boldItalic.fntdata"/><Relationship Id="rId35" Type="http://schemas.openxmlformats.org/officeDocument/2006/relationships/slide" Target="slides/slide27.xml"/><Relationship Id="rId34" Type="http://schemas.openxmlformats.org/officeDocument/2006/relationships/slide" Target="slides/slide26.xml"/><Relationship Id="rId71" Type="http://schemas.openxmlformats.org/officeDocument/2006/relationships/font" Target="fonts/PalatinoLinotype-boldItalic.fntdata"/><Relationship Id="rId70" Type="http://schemas.openxmlformats.org/officeDocument/2006/relationships/font" Target="fonts/PalatinoLinotype-italic.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Lato-regular.fntdata"/><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font" Target="fonts/Lato-italic.fntdata"/><Relationship Id="rId63" Type="http://schemas.openxmlformats.org/officeDocument/2006/relationships/font" Target="fonts/Lato-bold.fntdata"/><Relationship Id="rId22" Type="http://schemas.openxmlformats.org/officeDocument/2006/relationships/slide" Target="slides/slide14.xml"/><Relationship Id="rId66" Type="http://schemas.openxmlformats.org/officeDocument/2006/relationships/font" Target="fonts/Tahoma-regular.fntdata"/><Relationship Id="rId21" Type="http://schemas.openxmlformats.org/officeDocument/2006/relationships/slide" Target="slides/slide13.xml"/><Relationship Id="rId65" Type="http://schemas.openxmlformats.org/officeDocument/2006/relationships/font" Target="fonts/Lato-boldItalic.fntdata"/><Relationship Id="rId24" Type="http://schemas.openxmlformats.org/officeDocument/2006/relationships/slide" Target="slides/slide16.xml"/><Relationship Id="rId68" Type="http://schemas.openxmlformats.org/officeDocument/2006/relationships/font" Target="fonts/PalatinoLinotype-regular.fntdata"/><Relationship Id="rId23" Type="http://schemas.openxmlformats.org/officeDocument/2006/relationships/slide" Target="slides/slide15.xml"/><Relationship Id="rId67" Type="http://schemas.openxmlformats.org/officeDocument/2006/relationships/font" Target="fonts/Tahoma-bold.fntdata"/><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PalatinoLinotype-bold.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1" type="body"/>
          </p:nvPr>
        </p:nvSpPr>
        <p:spPr>
          <a:xfrm>
            <a:off x="914400" y="4343400"/>
            <a:ext cx="5029200" cy="4114800"/>
          </a:xfrm>
          <a:prstGeom prst="rect">
            <a:avLst/>
          </a:prstGeom>
          <a:noFill/>
          <a:ln>
            <a:noFill/>
          </a:ln>
        </p:spPr>
        <p:txBody>
          <a:bodyPr anchorCtr="0" anchor="t" bIns="44450" lIns="90475" spcFirstLastPara="1" rIns="90475" wrap="square" tIns="44450">
            <a:noAutofit/>
          </a:bodyPr>
          <a:lstStyle>
            <a:lvl1pPr indent="-228600" lvl="0" marL="4572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indent="-228600" lvl="1" marL="9144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2pPr>
            <a:lvl3pPr indent="-228600" lvl="2" marL="13716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3pPr>
            <a:lvl4pPr indent="-228600" lvl="3" marL="18288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4pPr>
            <a:lvl5pPr indent="-228600" lvl="4" marL="22860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4" name="Google Shape;4;n"/>
          <p:cNvSpPr/>
          <p:nvPr>
            <p:ph idx="2" type="sldImg"/>
          </p:nvPr>
        </p:nvSpPr>
        <p:spPr>
          <a:xfrm>
            <a:off x="1149350" y="692150"/>
            <a:ext cx="4559300" cy="34163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1:notes"/>
          <p:cNvSpPr txBox="1"/>
          <p:nvPr>
            <p:ph idx="1" type="body"/>
          </p:nvPr>
        </p:nvSpPr>
        <p:spPr>
          <a:xfrm>
            <a:off x="914400" y="4343400"/>
            <a:ext cx="5029200" cy="4114800"/>
          </a:xfrm>
          <a:prstGeom prst="rect">
            <a:avLst/>
          </a:prstGeom>
        </p:spPr>
        <p:txBody>
          <a:bodyPr anchorCtr="0" anchor="t" bIns="44450" lIns="90475" spcFirstLastPara="1" rIns="90475" wrap="square" tIns="44450">
            <a:noAutofit/>
          </a:bodyPr>
          <a:lstStyle/>
          <a:p>
            <a:pPr indent="0" lvl="0" marL="0" rtl="0" algn="l">
              <a:spcBef>
                <a:spcPts val="360"/>
              </a:spcBef>
              <a:spcAft>
                <a:spcPts val="0"/>
              </a:spcAft>
              <a:buNone/>
            </a:pPr>
            <a:r>
              <a:t/>
            </a:r>
            <a:endParaRPr/>
          </a:p>
        </p:txBody>
      </p:sp>
      <p:sp>
        <p:nvSpPr>
          <p:cNvPr id="454" name="Google Shape;454;p1:notes"/>
          <p:cNvSpPr/>
          <p:nvPr>
            <p:ph idx="2" type="sldImg"/>
          </p:nvPr>
        </p:nvSpPr>
        <p:spPr>
          <a:xfrm>
            <a:off x="1149350" y="692150"/>
            <a:ext cx="4559300" cy="341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10:notes"/>
          <p:cNvSpPr txBox="1"/>
          <p:nvPr>
            <p:ph idx="1" type="body"/>
          </p:nvPr>
        </p:nvSpPr>
        <p:spPr>
          <a:xfrm>
            <a:off x="914400" y="4343400"/>
            <a:ext cx="5029200" cy="4114800"/>
          </a:xfrm>
          <a:prstGeom prst="rect">
            <a:avLst/>
          </a:prstGeom>
        </p:spPr>
        <p:txBody>
          <a:bodyPr anchorCtr="0" anchor="t" bIns="44450" lIns="90475" spcFirstLastPara="1" rIns="90475" wrap="square" tIns="44450">
            <a:noAutofit/>
          </a:bodyPr>
          <a:lstStyle/>
          <a:p>
            <a:pPr indent="0" lvl="0" marL="0" rtl="0" algn="l">
              <a:spcBef>
                <a:spcPts val="360"/>
              </a:spcBef>
              <a:spcAft>
                <a:spcPts val="0"/>
              </a:spcAft>
              <a:buNone/>
            </a:pPr>
            <a:r>
              <a:t/>
            </a:r>
            <a:endParaRPr/>
          </a:p>
        </p:txBody>
      </p:sp>
      <p:sp>
        <p:nvSpPr>
          <p:cNvPr id="516" name="Google Shape;516;p10:notes"/>
          <p:cNvSpPr/>
          <p:nvPr>
            <p:ph idx="2" type="sldImg"/>
          </p:nvPr>
        </p:nvSpPr>
        <p:spPr>
          <a:xfrm>
            <a:off x="1149350" y="692150"/>
            <a:ext cx="4559300" cy="341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11:notes"/>
          <p:cNvSpPr txBox="1"/>
          <p:nvPr>
            <p:ph idx="1" type="body"/>
          </p:nvPr>
        </p:nvSpPr>
        <p:spPr>
          <a:xfrm>
            <a:off x="914400" y="4343400"/>
            <a:ext cx="5029200" cy="4114800"/>
          </a:xfrm>
          <a:prstGeom prst="rect">
            <a:avLst/>
          </a:prstGeom>
        </p:spPr>
        <p:txBody>
          <a:bodyPr anchorCtr="0" anchor="t" bIns="44450" lIns="90475" spcFirstLastPara="1" rIns="90475" wrap="square" tIns="44450">
            <a:noAutofit/>
          </a:bodyPr>
          <a:lstStyle/>
          <a:p>
            <a:pPr indent="0" lvl="0" marL="0" rtl="0" algn="l">
              <a:spcBef>
                <a:spcPts val="360"/>
              </a:spcBef>
              <a:spcAft>
                <a:spcPts val="0"/>
              </a:spcAft>
              <a:buNone/>
            </a:pPr>
            <a:r>
              <a:t/>
            </a:r>
            <a:endParaRPr/>
          </a:p>
        </p:txBody>
      </p:sp>
      <p:sp>
        <p:nvSpPr>
          <p:cNvPr id="522" name="Google Shape;522;p11:notes"/>
          <p:cNvSpPr/>
          <p:nvPr>
            <p:ph idx="2" type="sldImg"/>
          </p:nvPr>
        </p:nvSpPr>
        <p:spPr>
          <a:xfrm>
            <a:off x="1149350" y="692150"/>
            <a:ext cx="4559300" cy="341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12:notes"/>
          <p:cNvSpPr txBox="1"/>
          <p:nvPr>
            <p:ph idx="1" type="body"/>
          </p:nvPr>
        </p:nvSpPr>
        <p:spPr>
          <a:xfrm>
            <a:off x="914400" y="4343400"/>
            <a:ext cx="5029200" cy="4114800"/>
          </a:xfrm>
          <a:prstGeom prst="rect">
            <a:avLst/>
          </a:prstGeom>
        </p:spPr>
        <p:txBody>
          <a:bodyPr anchorCtr="0" anchor="t" bIns="44450" lIns="90475" spcFirstLastPara="1" rIns="90475" wrap="square" tIns="44450">
            <a:noAutofit/>
          </a:bodyPr>
          <a:lstStyle/>
          <a:p>
            <a:pPr indent="0" lvl="0" marL="0" rtl="0" algn="l">
              <a:spcBef>
                <a:spcPts val="360"/>
              </a:spcBef>
              <a:spcAft>
                <a:spcPts val="0"/>
              </a:spcAft>
              <a:buNone/>
            </a:pPr>
            <a:r>
              <a:t/>
            </a:r>
            <a:endParaRPr/>
          </a:p>
        </p:txBody>
      </p:sp>
      <p:sp>
        <p:nvSpPr>
          <p:cNvPr id="529" name="Google Shape;529;p12:notes"/>
          <p:cNvSpPr/>
          <p:nvPr>
            <p:ph idx="2" type="sldImg"/>
          </p:nvPr>
        </p:nvSpPr>
        <p:spPr>
          <a:xfrm>
            <a:off x="1149350" y="692150"/>
            <a:ext cx="4559300" cy="341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13:notes"/>
          <p:cNvSpPr txBox="1"/>
          <p:nvPr>
            <p:ph idx="1" type="body"/>
          </p:nvPr>
        </p:nvSpPr>
        <p:spPr>
          <a:xfrm>
            <a:off x="914400" y="4343400"/>
            <a:ext cx="5029200" cy="4114800"/>
          </a:xfrm>
          <a:prstGeom prst="rect">
            <a:avLst/>
          </a:prstGeom>
        </p:spPr>
        <p:txBody>
          <a:bodyPr anchorCtr="0" anchor="t" bIns="44450" lIns="90475" spcFirstLastPara="1" rIns="90475" wrap="square" tIns="44450">
            <a:noAutofit/>
          </a:bodyPr>
          <a:lstStyle/>
          <a:p>
            <a:pPr indent="0" lvl="0" marL="0" rtl="0" algn="l">
              <a:spcBef>
                <a:spcPts val="360"/>
              </a:spcBef>
              <a:spcAft>
                <a:spcPts val="0"/>
              </a:spcAft>
              <a:buNone/>
            </a:pPr>
            <a:r>
              <a:t/>
            </a:r>
            <a:endParaRPr/>
          </a:p>
        </p:txBody>
      </p:sp>
      <p:sp>
        <p:nvSpPr>
          <p:cNvPr id="535" name="Google Shape;535;p13:notes"/>
          <p:cNvSpPr/>
          <p:nvPr>
            <p:ph idx="2" type="sldImg"/>
          </p:nvPr>
        </p:nvSpPr>
        <p:spPr>
          <a:xfrm>
            <a:off x="1149350" y="692150"/>
            <a:ext cx="4559300" cy="341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14:notes"/>
          <p:cNvSpPr txBox="1"/>
          <p:nvPr>
            <p:ph idx="1" type="body"/>
          </p:nvPr>
        </p:nvSpPr>
        <p:spPr>
          <a:xfrm>
            <a:off x="914400" y="4343400"/>
            <a:ext cx="5029200" cy="4114800"/>
          </a:xfrm>
          <a:prstGeom prst="rect">
            <a:avLst/>
          </a:prstGeom>
        </p:spPr>
        <p:txBody>
          <a:bodyPr anchorCtr="0" anchor="t" bIns="44450" lIns="90475" spcFirstLastPara="1" rIns="90475" wrap="square" tIns="44450">
            <a:noAutofit/>
          </a:bodyPr>
          <a:lstStyle/>
          <a:p>
            <a:pPr indent="0" lvl="0" marL="0" rtl="0" algn="l">
              <a:spcBef>
                <a:spcPts val="360"/>
              </a:spcBef>
              <a:spcAft>
                <a:spcPts val="0"/>
              </a:spcAft>
              <a:buNone/>
            </a:pPr>
            <a:r>
              <a:t/>
            </a:r>
            <a:endParaRPr/>
          </a:p>
        </p:txBody>
      </p:sp>
      <p:sp>
        <p:nvSpPr>
          <p:cNvPr id="542" name="Google Shape;542;p14:notes"/>
          <p:cNvSpPr/>
          <p:nvPr>
            <p:ph idx="2" type="sldImg"/>
          </p:nvPr>
        </p:nvSpPr>
        <p:spPr>
          <a:xfrm>
            <a:off x="1149350" y="692150"/>
            <a:ext cx="4559300" cy="341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15:notes"/>
          <p:cNvSpPr txBox="1"/>
          <p:nvPr>
            <p:ph idx="1" type="body"/>
          </p:nvPr>
        </p:nvSpPr>
        <p:spPr>
          <a:xfrm>
            <a:off x="914400" y="4343400"/>
            <a:ext cx="5029200" cy="4114800"/>
          </a:xfrm>
          <a:prstGeom prst="rect">
            <a:avLst/>
          </a:prstGeom>
        </p:spPr>
        <p:txBody>
          <a:bodyPr anchorCtr="0" anchor="t" bIns="44450" lIns="90475" spcFirstLastPara="1" rIns="90475" wrap="square" tIns="44450">
            <a:noAutofit/>
          </a:bodyPr>
          <a:lstStyle/>
          <a:p>
            <a:pPr indent="0" lvl="0" marL="0" rtl="0" algn="l">
              <a:spcBef>
                <a:spcPts val="360"/>
              </a:spcBef>
              <a:spcAft>
                <a:spcPts val="0"/>
              </a:spcAft>
              <a:buNone/>
            </a:pPr>
            <a:r>
              <a:t/>
            </a:r>
            <a:endParaRPr/>
          </a:p>
        </p:txBody>
      </p:sp>
      <p:sp>
        <p:nvSpPr>
          <p:cNvPr id="548" name="Google Shape;548;p15:notes"/>
          <p:cNvSpPr/>
          <p:nvPr>
            <p:ph idx="2" type="sldImg"/>
          </p:nvPr>
        </p:nvSpPr>
        <p:spPr>
          <a:xfrm>
            <a:off x="1149350" y="692150"/>
            <a:ext cx="4559300" cy="341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16:notes"/>
          <p:cNvSpPr txBox="1"/>
          <p:nvPr>
            <p:ph idx="1" type="body"/>
          </p:nvPr>
        </p:nvSpPr>
        <p:spPr>
          <a:xfrm>
            <a:off x="914400" y="4343400"/>
            <a:ext cx="5029200" cy="4114800"/>
          </a:xfrm>
          <a:prstGeom prst="rect">
            <a:avLst/>
          </a:prstGeom>
        </p:spPr>
        <p:txBody>
          <a:bodyPr anchorCtr="0" anchor="t" bIns="44450" lIns="90475" spcFirstLastPara="1" rIns="90475" wrap="square" tIns="44450">
            <a:noAutofit/>
          </a:bodyPr>
          <a:lstStyle/>
          <a:p>
            <a:pPr indent="0" lvl="0" marL="0" rtl="0" algn="l">
              <a:spcBef>
                <a:spcPts val="360"/>
              </a:spcBef>
              <a:spcAft>
                <a:spcPts val="0"/>
              </a:spcAft>
              <a:buNone/>
            </a:pPr>
            <a:r>
              <a:t/>
            </a:r>
            <a:endParaRPr/>
          </a:p>
        </p:txBody>
      </p:sp>
      <p:sp>
        <p:nvSpPr>
          <p:cNvPr id="555" name="Google Shape;555;p16:notes"/>
          <p:cNvSpPr/>
          <p:nvPr>
            <p:ph idx="2" type="sldImg"/>
          </p:nvPr>
        </p:nvSpPr>
        <p:spPr>
          <a:xfrm>
            <a:off x="1149350" y="692150"/>
            <a:ext cx="4559300" cy="341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17:notes"/>
          <p:cNvSpPr txBox="1"/>
          <p:nvPr>
            <p:ph idx="1" type="body"/>
          </p:nvPr>
        </p:nvSpPr>
        <p:spPr>
          <a:xfrm>
            <a:off x="914400" y="4343400"/>
            <a:ext cx="5029200" cy="4114800"/>
          </a:xfrm>
          <a:prstGeom prst="rect">
            <a:avLst/>
          </a:prstGeom>
        </p:spPr>
        <p:txBody>
          <a:bodyPr anchorCtr="0" anchor="t" bIns="44450" lIns="90475" spcFirstLastPara="1" rIns="90475" wrap="square" tIns="44450">
            <a:noAutofit/>
          </a:bodyPr>
          <a:lstStyle/>
          <a:p>
            <a:pPr indent="0" lvl="0" marL="0" rtl="0" algn="l">
              <a:spcBef>
                <a:spcPts val="360"/>
              </a:spcBef>
              <a:spcAft>
                <a:spcPts val="0"/>
              </a:spcAft>
              <a:buNone/>
            </a:pPr>
            <a:r>
              <a:t/>
            </a:r>
            <a:endParaRPr/>
          </a:p>
        </p:txBody>
      </p:sp>
      <p:sp>
        <p:nvSpPr>
          <p:cNvPr id="564" name="Google Shape;564;p17:notes"/>
          <p:cNvSpPr/>
          <p:nvPr>
            <p:ph idx="2" type="sldImg"/>
          </p:nvPr>
        </p:nvSpPr>
        <p:spPr>
          <a:xfrm>
            <a:off x="1149350" y="692150"/>
            <a:ext cx="4559300" cy="341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18:notes"/>
          <p:cNvSpPr txBox="1"/>
          <p:nvPr>
            <p:ph idx="1" type="body"/>
          </p:nvPr>
        </p:nvSpPr>
        <p:spPr>
          <a:xfrm>
            <a:off x="914400" y="4343400"/>
            <a:ext cx="5029200" cy="4114800"/>
          </a:xfrm>
          <a:prstGeom prst="rect">
            <a:avLst/>
          </a:prstGeom>
        </p:spPr>
        <p:txBody>
          <a:bodyPr anchorCtr="0" anchor="t" bIns="44450" lIns="90475" spcFirstLastPara="1" rIns="90475" wrap="square" tIns="44450">
            <a:noAutofit/>
          </a:bodyPr>
          <a:lstStyle/>
          <a:p>
            <a:pPr indent="0" lvl="0" marL="0" rtl="0" algn="l">
              <a:spcBef>
                <a:spcPts val="360"/>
              </a:spcBef>
              <a:spcAft>
                <a:spcPts val="0"/>
              </a:spcAft>
              <a:buNone/>
            </a:pPr>
            <a:r>
              <a:t/>
            </a:r>
            <a:endParaRPr/>
          </a:p>
        </p:txBody>
      </p:sp>
      <p:sp>
        <p:nvSpPr>
          <p:cNvPr id="572" name="Google Shape;572;p18:notes"/>
          <p:cNvSpPr/>
          <p:nvPr>
            <p:ph idx="2" type="sldImg"/>
          </p:nvPr>
        </p:nvSpPr>
        <p:spPr>
          <a:xfrm>
            <a:off x="1149350" y="692150"/>
            <a:ext cx="4559300" cy="341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19:notes"/>
          <p:cNvSpPr txBox="1"/>
          <p:nvPr>
            <p:ph idx="1" type="body"/>
          </p:nvPr>
        </p:nvSpPr>
        <p:spPr>
          <a:xfrm>
            <a:off x="914400" y="4343400"/>
            <a:ext cx="5029200" cy="4114800"/>
          </a:xfrm>
          <a:prstGeom prst="rect">
            <a:avLst/>
          </a:prstGeom>
        </p:spPr>
        <p:txBody>
          <a:bodyPr anchorCtr="0" anchor="t" bIns="44450" lIns="90475" spcFirstLastPara="1" rIns="90475" wrap="square" tIns="44450">
            <a:noAutofit/>
          </a:bodyPr>
          <a:lstStyle/>
          <a:p>
            <a:pPr indent="0" lvl="0" marL="0" rtl="0" algn="l">
              <a:spcBef>
                <a:spcPts val="360"/>
              </a:spcBef>
              <a:spcAft>
                <a:spcPts val="0"/>
              </a:spcAft>
              <a:buNone/>
            </a:pPr>
            <a:r>
              <a:t/>
            </a:r>
            <a:endParaRPr/>
          </a:p>
        </p:txBody>
      </p:sp>
      <p:sp>
        <p:nvSpPr>
          <p:cNvPr id="580" name="Google Shape;580;p19:notes"/>
          <p:cNvSpPr/>
          <p:nvPr>
            <p:ph idx="2" type="sldImg"/>
          </p:nvPr>
        </p:nvSpPr>
        <p:spPr>
          <a:xfrm>
            <a:off x="1149350" y="692150"/>
            <a:ext cx="4559300" cy="341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2:notes"/>
          <p:cNvSpPr txBox="1"/>
          <p:nvPr>
            <p:ph idx="1" type="body"/>
          </p:nvPr>
        </p:nvSpPr>
        <p:spPr>
          <a:xfrm>
            <a:off x="914400" y="4343400"/>
            <a:ext cx="5029200" cy="4114800"/>
          </a:xfrm>
          <a:prstGeom prst="rect">
            <a:avLst/>
          </a:prstGeom>
        </p:spPr>
        <p:txBody>
          <a:bodyPr anchorCtr="0" anchor="t" bIns="44450" lIns="90475" spcFirstLastPara="1" rIns="90475" wrap="square" tIns="44450">
            <a:noAutofit/>
          </a:bodyPr>
          <a:lstStyle/>
          <a:p>
            <a:pPr indent="0" lvl="0" marL="0" rtl="0" algn="l">
              <a:spcBef>
                <a:spcPts val="360"/>
              </a:spcBef>
              <a:spcAft>
                <a:spcPts val="0"/>
              </a:spcAft>
              <a:buNone/>
            </a:pPr>
            <a:r>
              <a:t/>
            </a:r>
            <a:endParaRPr/>
          </a:p>
        </p:txBody>
      </p:sp>
      <p:sp>
        <p:nvSpPr>
          <p:cNvPr id="462" name="Google Shape;462;p2:notes"/>
          <p:cNvSpPr/>
          <p:nvPr>
            <p:ph idx="2" type="sldImg"/>
          </p:nvPr>
        </p:nvSpPr>
        <p:spPr>
          <a:xfrm>
            <a:off x="1149350" y="692150"/>
            <a:ext cx="4559300" cy="341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20:notes"/>
          <p:cNvSpPr txBox="1"/>
          <p:nvPr>
            <p:ph idx="1" type="body"/>
          </p:nvPr>
        </p:nvSpPr>
        <p:spPr>
          <a:xfrm>
            <a:off x="914400" y="4343400"/>
            <a:ext cx="5029200" cy="4114800"/>
          </a:xfrm>
          <a:prstGeom prst="rect">
            <a:avLst/>
          </a:prstGeom>
        </p:spPr>
        <p:txBody>
          <a:bodyPr anchorCtr="0" anchor="t" bIns="44450" lIns="90475" spcFirstLastPara="1" rIns="90475" wrap="square" tIns="44450">
            <a:noAutofit/>
          </a:bodyPr>
          <a:lstStyle/>
          <a:p>
            <a:pPr indent="0" lvl="0" marL="0" rtl="0" algn="l">
              <a:spcBef>
                <a:spcPts val="360"/>
              </a:spcBef>
              <a:spcAft>
                <a:spcPts val="0"/>
              </a:spcAft>
              <a:buNone/>
            </a:pPr>
            <a:r>
              <a:t/>
            </a:r>
            <a:endParaRPr/>
          </a:p>
        </p:txBody>
      </p:sp>
      <p:sp>
        <p:nvSpPr>
          <p:cNvPr id="587" name="Google Shape;587;p20:notes"/>
          <p:cNvSpPr/>
          <p:nvPr>
            <p:ph idx="2" type="sldImg"/>
          </p:nvPr>
        </p:nvSpPr>
        <p:spPr>
          <a:xfrm>
            <a:off x="1149350" y="692150"/>
            <a:ext cx="4559300" cy="341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21:notes"/>
          <p:cNvSpPr txBox="1"/>
          <p:nvPr>
            <p:ph idx="1" type="body"/>
          </p:nvPr>
        </p:nvSpPr>
        <p:spPr>
          <a:xfrm>
            <a:off x="914400" y="4343400"/>
            <a:ext cx="5029200" cy="4114800"/>
          </a:xfrm>
          <a:prstGeom prst="rect">
            <a:avLst/>
          </a:prstGeom>
        </p:spPr>
        <p:txBody>
          <a:bodyPr anchorCtr="0" anchor="t" bIns="44450" lIns="90475" spcFirstLastPara="1" rIns="90475" wrap="square" tIns="44450">
            <a:noAutofit/>
          </a:bodyPr>
          <a:lstStyle/>
          <a:p>
            <a:pPr indent="0" lvl="0" marL="0" rtl="0" algn="l">
              <a:spcBef>
                <a:spcPts val="360"/>
              </a:spcBef>
              <a:spcAft>
                <a:spcPts val="0"/>
              </a:spcAft>
              <a:buNone/>
            </a:pPr>
            <a:r>
              <a:t/>
            </a:r>
            <a:endParaRPr/>
          </a:p>
        </p:txBody>
      </p:sp>
      <p:sp>
        <p:nvSpPr>
          <p:cNvPr id="596" name="Google Shape;596;p21:notes"/>
          <p:cNvSpPr/>
          <p:nvPr>
            <p:ph idx="2" type="sldImg"/>
          </p:nvPr>
        </p:nvSpPr>
        <p:spPr>
          <a:xfrm>
            <a:off x="1149350" y="692150"/>
            <a:ext cx="4559300" cy="341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22:notes"/>
          <p:cNvSpPr txBox="1"/>
          <p:nvPr>
            <p:ph idx="1" type="body"/>
          </p:nvPr>
        </p:nvSpPr>
        <p:spPr>
          <a:xfrm>
            <a:off x="914400" y="4343400"/>
            <a:ext cx="5029200" cy="4114800"/>
          </a:xfrm>
          <a:prstGeom prst="rect">
            <a:avLst/>
          </a:prstGeom>
        </p:spPr>
        <p:txBody>
          <a:bodyPr anchorCtr="0" anchor="t" bIns="44450" lIns="90475" spcFirstLastPara="1" rIns="90475" wrap="square" tIns="44450">
            <a:noAutofit/>
          </a:bodyPr>
          <a:lstStyle/>
          <a:p>
            <a:pPr indent="0" lvl="0" marL="0" rtl="0" algn="l">
              <a:spcBef>
                <a:spcPts val="360"/>
              </a:spcBef>
              <a:spcAft>
                <a:spcPts val="0"/>
              </a:spcAft>
              <a:buNone/>
            </a:pPr>
            <a:r>
              <a:t/>
            </a:r>
            <a:endParaRPr/>
          </a:p>
        </p:txBody>
      </p:sp>
      <p:sp>
        <p:nvSpPr>
          <p:cNvPr id="605" name="Google Shape;605;p22:notes"/>
          <p:cNvSpPr/>
          <p:nvPr>
            <p:ph idx="2" type="sldImg"/>
          </p:nvPr>
        </p:nvSpPr>
        <p:spPr>
          <a:xfrm>
            <a:off x="1149350" y="692150"/>
            <a:ext cx="4559300" cy="341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23:notes"/>
          <p:cNvSpPr txBox="1"/>
          <p:nvPr>
            <p:ph idx="1" type="body"/>
          </p:nvPr>
        </p:nvSpPr>
        <p:spPr>
          <a:xfrm>
            <a:off x="914400" y="4343400"/>
            <a:ext cx="5029200" cy="4114800"/>
          </a:xfrm>
          <a:prstGeom prst="rect">
            <a:avLst/>
          </a:prstGeom>
        </p:spPr>
        <p:txBody>
          <a:bodyPr anchorCtr="0" anchor="t" bIns="44450" lIns="90475" spcFirstLastPara="1" rIns="90475" wrap="square" tIns="44450">
            <a:noAutofit/>
          </a:bodyPr>
          <a:lstStyle/>
          <a:p>
            <a:pPr indent="0" lvl="0" marL="0" rtl="0" algn="l">
              <a:spcBef>
                <a:spcPts val="360"/>
              </a:spcBef>
              <a:spcAft>
                <a:spcPts val="0"/>
              </a:spcAft>
              <a:buNone/>
            </a:pPr>
            <a:r>
              <a:t/>
            </a:r>
            <a:endParaRPr/>
          </a:p>
        </p:txBody>
      </p:sp>
      <p:sp>
        <p:nvSpPr>
          <p:cNvPr id="612" name="Google Shape;612;p23:notes"/>
          <p:cNvSpPr/>
          <p:nvPr>
            <p:ph idx="2" type="sldImg"/>
          </p:nvPr>
        </p:nvSpPr>
        <p:spPr>
          <a:xfrm>
            <a:off x="1149350" y="692150"/>
            <a:ext cx="4559300" cy="341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24:notes"/>
          <p:cNvSpPr txBox="1"/>
          <p:nvPr>
            <p:ph idx="1" type="body"/>
          </p:nvPr>
        </p:nvSpPr>
        <p:spPr>
          <a:xfrm>
            <a:off x="914400" y="4343400"/>
            <a:ext cx="5029200" cy="4114800"/>
          </a:xfrm>
          <a:prstGeom prst="rect">
            <a:avLst/>
          </a:prstGeom>
        </p:spPr>
        <p:txBody>
          <a:bodyPr anchorCtr="0" anchor="t" bIns="44450" lIns="90475" spcFirstLastPara="1" rIns="90475" wrap="square" tIns="44450">
            <a:noAutofit/>
          </a:bodyPr>
          <a:lstStyle/>
          <a:p>
            <a:pPr indent="0" lvl="0" marL="0" rtl="0" algn="l">
              <a:spcBef>
                <a:spcPts val="360"/>
              </a:spcBef>
              <a:spcAft>
                <a:spcPts val="0"/>
              </a:spcAft>
              <a:buNone/>
            </a:pPr>
            <a:r>
              <a:t/>
            </a:r>
            <a:endParaRPr/>
          </a:p>
        </p:txBody>
      </p:sp>
      <p:sp>
        <p:nvSpPr>
          <p:cNvPr id="619" name="Google Shape;619;p24:notes"/>
          <p:cNvSpPr/>
          <p:nvPr>
            <p:ph idx="2" type="sldImg"/>
          </p:nvPr>
        </p:nvSpPr>
        <p:spPr>
          <a:xfrm>
            <a:off x="1149350" y="692150"/>
            <a:ext cx="4559300" cy="341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25:notes"/>
          <p:cNvSpPr txBox="1"/>
          <p:nvPr>
            <p:ph idx="1" type="body"/>
          </p:nvPr>
        </p:nvSpPr>
        <p:spPr>
          <a:xfrm>
            <a:off x="914400" y="4343400"/>
            <a:ext cx="5029200" cy="4114800"/>
          </a:xfrm>
          <a:prstGeom prst="rect">
            <a:avLst/>
          </a:prstGeom>
        </p:spPr>
        <p:txBody>
          <a:bodyPr anchorCtr="0" anchor="t" bIns="44450" lIns="90475" spcFirstLastPara="1" rIns="90475" wrap="square" tIns="44450">
            <a:noAutofit/>
          </a:bodyPr>
          <a:lstStyle/>
          <a:p>
            <a:pPr indent="0" lvl="0" marL="0" rtl="0" algn="l">
              <a:spcBef>
                <a:spcPts val="360"/>
              </a:spcBef>
              <a:spcAft>
                <a:spcPts val="0"/>
              </a:spcAft>
              <a:buNone/>
            </a:pPr>
            <a:r>
              <a:t/>
            </a:r>
            <a:endParaRPr/>
          </a:p>
        </p:txBody>
      </p:sp>
      <p:sp>
        <p:nvSpPr>
          <p:cNvPr id="626" name="Google Shape;626;p25:notes"/>
          <p:cNvSpPr/>
          <p:nvPr>
            <p:ph idx="2" type="sldImg"/>
          </p:nvPr>
        </p:nvSpPr>
        <p:spPr>
          <a:xfrm>
            <a:off x="1149350" y="692150"/>
            <a:ext cx="4559300" cy="341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26:notes"/>
          <p:cNvSpPr txBox="1"/>
          <p:nvPr>
            <p:ph idx="1" type="body"/>
          </p:nvPr>
        </p:nvSpPr>
        <p:spPr>
          <a:xfrm>
            <a:off x="914400" y="4343400"/>
            <a:ext cx="5029200" cy="4114800"/>
          </a:xfrm>
          <a:prstGeom prst="rect">
            <a:avLst/>
          </a:prstGeom>
        </p:spPr>
        <p:txBody>
          <a:bodyPr anchorCtr="0" anchor="t" bIns="44450" lIns="90475" spcFirstLastPara="1" rIns="90475" wrap="square" tIns="44450">
            <a:noAutofit/>
          </a:bodyPr>
          <a:lstStyle/>
          <a:p>
            <a:pPr indent="0" lvl="0" marL="0" rtl="0" algn="l">
              <a:spcBef>
                <a:spcPts val="360"/>
              </a:spcBef>
              <a:spcAft>
                <a:spcPts val="0"/>
              </a:spcAft>
              <a:buNone/>
            </a:pPr>
            <a:r>
              <a:t/>
            </a:r>
            <a:endParaRPr/>
          </a:p>
        </p:txBody>
      </p:sp>
      <p:sp>
        <p:nvSpPr>
          <p:cNvPr id="633" name="Google Shape;633;p26:notes"/>
          <p:cNvSpPr/>
          <p:nvPr>
            <p:ph idx="2" type="sldImg"/>
          </p:nvPr>
        </p:nvSpPr>
        <p:spPr>
          <a:xfrm>
            <a:off x="1149350" y="692150"/>
            <a:ext cx="4559300" cy="341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27:notes"/>
          <p:cNvSpPr txBox="1"/>
          <p:nvPr>
            <p:ph idx="1" type="body"/>
          </p:nvPr>
        </p:nvSpPr>
        <p:spPr>
          <a:xfrm>
            <a:off x="914400" y="4343400"/>
            <a:ext cx="5029200" cy="4114800"/>
          </a:xfrm>
          <a:prstGeom prst="rect">
            <a:avLst/>
          </a:prstGeom>
        </p:spPr>
        <p:txBody>
          <a:bodyPr anchorCtr="0" anchor="t" bIns="44450" lIns="90475" spcFirstLastPara="1" rIns="90475" wrap="square" tIns="44450">
            <a:noAutofit/>
          </a:bodyPr>
          <a:lstStyle/>
          <a:p>
            <a:pPr indent="0" lvl="0" marL="0" rtl="0" algn="l">
              <a:spcBef>
                <a:spcPts val="360"/>
              </a:spcBef>
              <a:spcAft>
                <a:spcPts val="0"/>
              </a:spcAft>
              <a:buNone/>
            </a:pPr>
            <a:r>
              <a:t/>
            </a:r>
            <a:endParaRPr/>
          </a:p>
        </p:txBody>
      </p:sp>
      <p:sp>
        <p:nvSpPr>
          <p:cNvPr id="640" name="Google Shape;640;p27:notes"/>
          <p:cNvSpPr/>
          <p:nvPr>
            <p:ph idx="2" type="sldImg"/>
          </p:nvPr>
        </p:nvSpPr>
        <p:spPr>
          <a:xfrm>
            <a:off x="1149350" y="692150"/>
            <a:ext cx="4559300" cy="341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28:notes"/>
          <p:cNvSpPr txBox="1"/>
          <p:nvPr>
            <p:ph idx="1" type="body"/>
          </p:nvPr>
        </p:nvSpPr>
        <p:spPr>
          <a:xfrm>
            <a:off x="914400" y="4343400"/>
            <a:ext cx="5029200" cy="4114800"/>
          </a:xfrm>
          <a:prstGeom prst="rect">
            <a:avLst/>
          </a:prstGeom>
        </p:spPr>
        <p:txBody>
          <a:bodyPr anchorCtr="0" anchor="t" bIns="44450" lIns="90475" spcFirstLastPara="1" rIns="90475" wrap="square" tIns="44450">
            <a:noAutofit/>
          </a:bodyPr>
          <a:lstStyle/>
          <a:p>
            <a:pPr indent="0" lvl="0" marL="0" rtl="0" algn="l">
              <a:spcBef>
                <a:spcPts val="360"/>
              </a:spcBef>
              <a:spcAft>
                <a:spcPts val="0"/>
              </a:spcAft>
              <a:buNone/>
            </a:pPr>
            <a:r>
              <a:t/>
            </a:r>
            <a:endParaRPr/>
          </a:p>
        </p:txBody>
      </p:sp>
      <p:sp>
        <p:nvSpPr>
          <p:cNvPr id="647" name="Google Shape;647;p28:notes"/>
          <p:cNvSpPr/>
          <p:nvPr>
            <p:ph idx="2" type="sldImg"/>
          </p:nvPr>
        </p:nvSpPr>
        <p:spPr>
          <a:xfrm>
            <a:off x="1149350" y="692150"/>
            <a:ext cx="4559300" cy="341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29:notes"/>
          <p:cNvSpPr txBox="1"/>
          <p:nvPr>
            <p:ph idx="1" type="body"/>
          </p:nvPr>
        </p:nvSpPr>
        <p:spPr>
          <a:xfrm>
            <a:off x="914400" y="4343400"/>
            <a:ext cx="5029200" cy="4114800"/>
          </a:xfrm>
          <a:prstGeom prst="rect">
            <a:avLst/>
          </a:prstGeom>
        </p:spPr>
        <p:txBody>
          <a:bodyPr anchorCtr="0" anchor="t" bIns="44450" lIns="90475" spcFirstLastPara="1" rIns="90475" wrap="square" tIns="44450">
            <a:noAutofit/>
          </a:bodyPr>
          <a:lstStyle/>
          <a:p>
            <a:pPr indent="0" lvl="0" marL="0" rtl="0" algn="l">
              <a:spcBef>
                <a:spcPts val="360"/>
              </a:spcBef>
              <a:spcAft>
                <a:spcPts val="0"/>
              </a:spcAft>
              <a:buNone/>
            </a:pPr>
            <a:r>
              <a:t/>
            </a:r>
            <a:endParaRPr/>
          </a:p>
        </p:txBody>
      </p:sp>
      <p:sp>
        <p:nvSpPr>
          <p:cNvPr id="654" name="Google Shape;654;p29:notes"/>
          <p:cNvSpPr/>
          <p:nvPr>
            <p:ph idx="2" type="sldImg"/>
          </p:nvPr>
        </p:nvSpPr>
        <p:spPr>
          <a:xfrm>
            <a:off x="1149350" y="692150"/>
            <a:ext cx="4559300" cy="341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3:notes"/>
          <p:cNvSpPr txBox="1"/>
          <p:nvPr>
            <p:ph idx="1" type="body"/>
          </p:nvPr>
        </p:nvSpPr>
        <p:spPr>
          <a:xfrm>
            <a:off x="914400" y="4343400"/>
            <a:ext cx="5029200" cy="4114800"/>
          </a:xfrm>
          <a:prstGeom prst="rect">
            <a:avLst/>
          </a:prstGeom>
        </p:spPr>
        <p:txBody>
          <a:bodyPr anchorCtr="0" anchor="t" bIns="44450" lIns="90475" spcFirstLastPara="1" rIns="90475" wrap="square" tIns="44450">
            <a:noAutofit/>
          </a:bodyPr>
          <a:lstStyle/>
          <a:p>
            <a:pPr indent="0" lvl="0" marL="0" rtl="0" algn="l">
              <a:spcBef>
                <a:spcPts val="360"/>
              </a:spcBef>
              <a:spcAft>
                <a:spcPts val="0"/>
              </a:spcAft>
              <a:buNone/>
            </a:pPr>
            <a:r>
              <a:t/>
            </a:r>
            <a:endParaRPr/>
          </a:p>
        </p:txBody>
      </p:sp>
      <p:sp>
        <p:nvSpPr>
          <p:cNvPr id="468" name="Google Shape;468;p3:notes"/>
          <p:cNvSpPr/>
          <p:nvPr>
            <p:ph idx="2" type="sldImg"/>
          </p:nvPr>
        </p:nvSpPr>
        <p:spPr>
          <a:xfrm>
            <a:off x="1149350" y="692150"/>
            <a:ext cx="4559300" cy="341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30:notes"/>
          <p:cNvSpPr txBox="1"/>
          <p:nvPr>
            <p:ph idx="1" type="body"/>
          </p:nvPr>
        </p:nvSpPr>
        <p:spPr>
          <a:xfrm>
            <a:off x="914400" y="4343400"/>
            <a:ext cx="5029200" cy="4114800"/>
          </a:xfrm>
          <a:prstGeom prst="rect">
            <a:avLst/>
          </a:prstGeom>
        </p:spPr>
        <p:txBody>
          <a:bodyPr anchorCtr="0" anchor="t" bIns="44450" lIns="90475" spcFirstLastPara="1" rIns="90475" wrap="square" tIns="44450">
            <a:noAutofit/>
          </a:bodyPr>
          <a:lstStyle/>
          <a:p>
            <a:pPr indent="0" lvl="0" marL="0" rtl="0" algn="l">
              <a:spcBef>
                <a:spcPts val="360"/>
              </a:spcBef>
              <a:spcAft>
                <a:spcPts val="0"/>
              </a:spcAft>
              <a:buNone/>
            </a:pPr>
            <a:r>
              <a:t/>
            </a:r>
            <a:endParaRPr/>
          </a:p>
        </p:txBody>
      </p:sp>
      <p:sp>
        <p:nvSpPr>
          <p:cNvPr id="661" name="Google Shape;661;p30:notes"/>
          <p:cNvSpPr/>
          <p:nvPr>
            <p:ph idx="2" type="sldImg"/>
          </p:nvPr>
        </p:nvSpPr>
        <p:spPr>
          <a:xfrm>
            <a:off x="1149350" y="692150"/>
            <a:ext cx="4559300" cy="341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31:notes"/>
          <p:cNvSpPr txBox="1"/>
          <p:nvPr>
            <p:ph idx="1" type="body"/>
          </p:nvPr>
        </p:nvSpPr>
        <p:spPr>
          <a:xfrm>
            <a:off x="914400" y="4343400"/>
            <a:ext cx="5029200" cy="4114800"/>
          </a:xfrm>
          <a:prstGeom prst="rect">
            <a:avLst/>
          </a:prstGeom>
        </p:spPr>
        <p:txBody>
          <a:bodyPr anchorCtr="0" anchor="t" bIns="44450" lIns="90475" spcFirstLastPara="1" rIns="90475" wrap="square" tIns="44450">
            <a:noAutofit/>
          </a:bodyPr>
          <a:lstStyle/>
          <a:p>
            <a:pPr indent="0" lvl="0" marL="0" rtl="0" algn="l">
              <a:spcBef>
                <a:spcPts val="360"/>
              </a:spcBef>
              <a:spcAft>
                <a:spcPts val="0"/>
              </a:spcAft>
              <a:buNone/>
            </a:pPr>
            <a:r>
              <a:t/>
            </a:r>
            <a:endParaRPr/>
          </a:p>
        </p:txBody>
      </p:sp>
      <p:sp>
        <p:nvSpPr>
          <p:cNvPr id="668" name="Google Shape;668;p31:notes"/>
          <p:cNvSpPr/>
          <p:nvPr>
            <p:ph idx="2" type="sldImg"/>
          </p:nvPr>
        </p:nvSpPr>
        <p:spPr>
          <a:xfrm>
            <a:off x="1149350" y="692150"/>
            <a:ext cx="4559300" cy="341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32:notes"/>
          <p:cNvSpPr txBox="1"/>
          <p:nvPr>
            <p:ph idx="1" type="body"/>
          </p:nvPr>
        </p:nvSpPr>
        <p:spPr>
          <a:xfrm>
            <a:off x="914400" y="4343400"/>
            <a:ext cx="5029200" cy="4114800"/>
          </a:xfrm>
          <a:prstGeom prst="rect">
            <a:avLst/>
          </a:prstGeom>
        </p:spPr>
        <p:txBody>
          <a:bodyPr anchorCtr="0" anchor="t" bIns="44450" lIns="90475" spcFirstLastPara="1" rIns="90475" wrap="square" tIns="44450">
            <a:noAutofit/>
          </a:bodyPr>
          <a:lstStyle/>
          <a:p>
            <a:pPr indent="0" lvl="0" marL="0" rtl="0" algn="l">
              <a:spcBef>
                <a:spcPts val="360"/>
              </a:spcBef>
              <a:spcAft>
                <a:spcPts val="0"/>
              </a:spcAft>
              <a:buNone/>
            </a:pPr>
            <a:r>
              <a:t/>
            </a:r>
            <a:endParaRPr/>
          </a:p>
        </p:txBody>
      </p:sp>
      <p:sp>
        <p:nvSpPr>
          <p:cNvPr id="675" name="Google Shape;675;p32:notes"/>
          <p:cNvSpPr/>
          <p:nvPr>
            <p:ph idx="2" type="sldImg"/>
          </p:nvPr>
        </p:nvSpPr>
        <p:spPr>
          <a:xfrm>
            <a:off x="1149350" y="692150"/>
            <a:ext cx="4559300" cy="341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33:notes"/>
          <p:cNvSpPr txBox="1"/>
          <p:nvPr>
            <p:ph idx="1" type="body"/>
          </p:nvPr>
        </p:nvSpPr>
        <p:spPr>
          <a:xfrm>
            <a:off x="914400" y="4343400"/>
            <a:ext cx="5029200" cy="4114800"/>
          </a:xfrm>
          <a:prstGeom prst="rect">
            <a:avLst/>
          </a:prstGeom>
        </p:spPr>
        <p:txBody>
          <a:bodyPr anchorCtr="0" anchor="t" bIns="44450" lIns="90475" spcFirstLastPara="1" rIns="90475" wrap="square" tIns="44450">
            <a:noAutofit/>
          </a:bodyPr>
          <a:lstStyle/>
          <a:p>
            <a:pPr indent="0" lvl="0" marL="0" rtl="0" algn="l">
              <a:spcBef>
                <a:spcPts val="360"/>
              </a:spcBef>
              <a:spcAft>
                <a:spcPts val="0"/>
              </a:spcAft>
              <a:buNone/>
            </a:pPr>
            <a:r>
              <a:t/>
            </a:r>
            <a:endParaRPr/>
          </a:p>
        </p:txBody>
      </p:sp>
      <p:sp>
        <p:nvSpPr>
          <p:cNvPr id="681" name="Google Shape;681;p33:notes"/>
          <p:cNvSpPr/>
          <p:nvPr>
            <p:ph idx="2" type="sldImg"/>
          </p:nvPr>
        </p:nvSpPr>
        <p:spPr>
          <a:xfrm>
            <a:off x="1149350" y="692150"/>
            <a:ext cx="4559300" cy="341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34:notes"/>
          <p:cNvSpPr txBox="1"/>
          <p:nvPr>
            <p:ph idx="1" type="body"/>
          </p:nvPr>
        </p:nvSpPr>
        <p:spPr>
          <a:xfrm>
            <a:off x="914400" y="4343400"/>
            <a:ext cx="5029200" cy="4114800"/>
          </a:xfrm>
          <a:prstGeom prst="rect">
            <a:avLst/>
          </a:prstGeom>
        </p:spPr>
        <p:txBody>
          <a:bodyPr anchorCtr="0" anchor="t" bIns="44450" lIns="90475" spcFirstLastPara="1" rIns="90475" wrap="square" tIns="44450">
            <a:noAutofit/>
          </a:bodyPr>
          <a:lstStyle/>
          <a:p>
            <a:pPr indent="0" lvl="0" marL="0" rtl="0" algn="l">
              <a:spcBef>
                <a:spcPts val="360"/>
              </a:spcBef>
              <a:spcAft>
                <a:spcPts val="0"/>
              </a:spcAft>
              <a:buNone/>
            </a:pPr>
            <a:r>
              <a:t/>
            </a:r>
            <a:endParaRPr/>
          </a:p>
        </p:txBody>
      </p:sp>
      <p:sp>
        <p:nvSpPr>
          <p:cNvPr id="687" name="Google Shape;687;p34:notes"/>
          <p:cNvSpPr/>
          <p:nvPr>
            <p:ph idx="2" type="sldImg"/>
          </p:nvPr>
        </p:nvSpPr>
        <p:spPr>
          <a:xfrm>
            <a:off x="1149350" y="692150"/>
            <a:ext cx="4559300" cy="341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p35:notes"/>
          <p:cNvSpPr txBox="1"/>
          <p:nvPr>
            <p:ph idx="1" type="body"/>
          </p:nvPr>
        </p:nvSpPr>
        <p:spPr>
          <a:xfrm>
            <a:off x="914400" y="4343400"/>
            <a:ext cx="5029200" cy="4114800"/>
          </a:xfrm>
          <a:prstGeom prst="rect">
            <a:avLst/>
          </a:prstGeom>
        </p:spPr>
        <p:txBody>
          <a:bodyPr anchorCtr="0" anchor="t" bIns="44450" lIns="90475" spcFirstLastPara="1" rIns="90475" wrap="square" tIns="44450">
            <a:noAutofit/>
          </a:bodyPr>
          <a:lstStyle/>
          <a:p>
            <a:pPr indent="0" lvl="0" marL="0" rtl="0" algn="l">
              <a:spcBef>
                <a:spcPts val="360"/>
              </a:spcBef>
              <a:spcAft>
                <a:spcPts val="0"/>
              </a:spcAft>
              <a:buNone/>
            </a:pPr>
            <a:r>
              <a:t/>
            </a:r>
            <a:endParaRPr/>
          </a:p>
        </p:txBody>
      </p:sp>
      <p:sp>
        <p:nvSpPr>
          <p:cNvPr id="694" name="Google Shape;694;p35:notes"/>
          <p:cNvSpPr/>
          <p:nvPr>
            <p:ph idx="2" type="sldImg"/>
          </p:nvPr>
        </p:nvSpPr>
        <p:spPr>
          <a:xfrm>
            <a:off x="1149350" y="692150"/>
            <a:ext cx="4559300" cy="341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p36:notes"/>
          <p:cNvSpPr txBox="1"/>
          <p:nvPr>
            <p:ph idx="1" type="body"/>
          </p:nvPr>
        </p:nvSpPr>
        <p:spPr>
          <a:xfrm>
            <a:off x="914400" y="4343400"/>
            <a:ext cx="5029200" cy="4114800"/>
          </a:xfrm>
          <a:prstGeom prst="rect">
            <a:avLst/>
          </a:prstGeom>
        </p:spPr>
        <p:txBody>
          <a:bodyPr anchorCtr="0" anchor="t" bIns="44450" lIns="90475" spcFirstLastPara="1" rIns="90475" wrap="square" tIns="44450">
            <a:noAutofit/>
          </a:bodyPr>
          <a:lstStyle/>
          <a:p>
            <a:pPr indent="0" lvl="0" marL="0" rtl="0" algn="l">
              <a:spcBef>
                <a:spcPts val="360"/>
              </a:spcBef>
              <a:spcAft>
                <a:spcPts val="0"/>
              </a:spcAft>
              <a:buNone/>
            </a:pPr>
            <a:r>
              <a:t/>
            </a:r>
            <a:endParaRPr/>
          </a:p>
        </p:txBody>
      </p:sp>
      <p:sp>
        <p:nvSpPr>
          <p:cNvPr id="703" name="Google Shape;703;p36:notes"/>
          <p:cNvSpPr/>
          <p:nvPr>
            <p:ph idx="2" type="sldImg"/>
          </p:nvPr>
        </p:nvSpPr>
        <p:spPr>
          <a:xfrm>
            <a:off x="1149350" y="692150"/>
            <a:ext cx="4559300" cy="341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37:notes"/>
          <p:cNvSpPr txBox="1"/>
          <p:nvPr>
            <p:ph idx="1" type="body"/>
          </p:nvPr>
        </p:nvSpPr>
        <p:spPr>
          <a:xfrm>
            <a:off x="914400" y="4343400"/>
            <a:ext cx="5029200" cy="4114800"/>
          </a:xfrm>
          <a:prstGeom prst="rect">
            <a:avLst/>
          </a:prstGeom>
        </p:spPr>
        <p:txBody>
          <a:bodyPr anchorCtr="0" anchor="t" bIns="44450" lIns="90475" spcFirstLastPara="1" rIns="90475" wrap="square" tIns="44450">
            <a:noAutofit/>
          </a:bodyPr>
          <a:lstStyle/>
          <a:p>
            <a:pPr indent="0" lvl="0" marL="0" rtl="0" algn="l">
              <a:spcBef>
                <a:spcPts val="360"/>
              </a:spcBef>
              <a:spcAft>
                <a:spcPts val="0"/>
              </a:spcAft>
              <a:buNone/>
            </a:pPr>
            <a:r>
              <a:t/>
            </a:r>
            <a:endParaRPr/>
          </a:p>
        </p:txBody>
      </p:sp>
      <p:sp>
        <p:nvSpPr>
          <p:cNvPr id="709" name="Google Shape;709;p37:notes"/>
          <p:cNvSpPr/>
          <p:nvPr>
            <p:ph idx="2" type="sldImg"/>
          </p:nvPr>
        </p:nvSpPr>
        <p:spPr>
          <a:xfrm>
            <a:off x="1149350" y="692150"/>
            <a:ext cx="4559300" cy="341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38:notes"/>
          <p:cNvSpPr txBox="1"/>
          <p:nvPr>
            <p:ph idx="1" type="body"/>
          </p:nvPr>
        </p:nvSpPr>
        <p:spPr>
          <a:xfrm>
            <a:off x="914400" y="4343400"/>
            <a:ext cx="5029200" cy="4114800"/>
          </a:xfrm>
          <a:prstGeom prst="rect">
            <a:avLst/>
          </a:prstGeom>
        </p:spPr>
        <p:txBody>
          <a:bodyPr anchorCtr="0" anchor="t" bIns="44450" lIns="90475" spcFirstLastPara="1" rIns="90475" wrap="square" tIns="44450">
            <a:noAutofit/>
          </a:bodyPr>
          <a:lstStyle/>
          <a:p>
            <a:pPr indent="0" lvl="0" marL="0" rtl="0" algn="l">
              <a:spcBef>
                <a:spcPts val="360"/>
              </a:spcBef>
              <a:spcAft>
                <a:spcPts val="0"/>
              </a:spcAft>
              <a:buNone/>
            </a:pPr>
            <a:r>
              <a:t/>
            </a:r>
            <a:endParaRPr/>
          </a:p>
        </p:txBody>
      </p:sp>
      <p:sp>
        <p:nvSpPr>
          <p:cNvPr id="716" name="Google Shape;716;p38:notes"/>
          <p:cNvSpPr/>
          <p:nvPr>
            <p:ph idx="2" type="sldImg"/>
          </p:nvPr>
        </p:nvSpPr>
        <p:spPr>
          <a:xfrm>
            <a:off x="1149350" y="692150"/>
            <a:ext cx="4559300" cy="341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p39:notes"/>
          <p:cNvSpPr txBox="1"/>
          <p:nvPr>
            <p:ph idx="1" type="body"/>
          </p:nvPr>
        </p:nvSpPr>
        <p:spPr>
          <a:xfrm>
            <a:off x="914400" y="4343400"/>
            <a:ext cx="5029200" cy="4114800"/>
          </a:xfrm>
          <a:prstGeom prst="rect">
            <a:avLst/>
          </a:prstGeom>
        </p:spPr>
        <p:txBody>
          <a:bodyPr anchorCtr="0" anchor="t" bIns="44450" lIns="90475" spcFirstLastPara="1" rIns="90475" wrap="square" tIns="44450">
            <a:noAutofit/>
          </a:bodyPr>
          <a:lstStyle/>
          <a:p>
            <a:pPr indent="0" lvl="0" marL="0" rtl="0" algn="l">
              <a:spcBef>
                <a:spcPts val="360"/>
              </a:spcBef>
              <a:spcAft>
                <a:spcPts val="0"/>
              </a:spcAft>
              <a:buNone/>
            </a:pPr>
            <a:r>
              <a:t/>
            </a:r>
            <a:endParaRPr/>
          </a:p>
        </p:txBody>
      </p:sp>
      <p:sp>
        <p:nvSpPr>
          <p:cNvPr id="722" name="Google Shape;722;p39:notes"/>
          <p:cNvSpPr/>
          <p:nvPr>
            <p:ph idx="2" type="sldImg"/>
          </p:nvPr>
        </p:nvSpPr>
        <p:spPr>
          <a:xfrm>
            <a:off x="1149350" y="692150"/>
            <a:ext cx="4559300" cy="341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4:notes"/>
          <p:cNvSpPr txBox="1"/>
          <p:nvPr>
            <p:ph idx="1" type="body"/>
          </p:nvPr>
        </p:nvSpPr>
        <p:spPr>
          <a:xfrm>
            <a:off x="914400" y="4343400"/>
            <a:ext cx="5029200" cy="4114800"/>
          </a:xfrm>
          <a:prstGeom prst="rect">
            <a:avLst/>
          </a:prstGeom>
        </p:spPr>
        <p:txBody>
          <a:bodyPr anchorCtr="0" anchor="t" bIns="44450" lIns="90475" spcFirstLastPara="1" rIns="90475" wrap="square" tIns="44450">
            <a:noAutofit/>
          </a:bodyPr>
          <a:lstStyle/>
          <a:p>
            <a:pPr indent="0" lvl="0" marL="0" rtl="0" algn="l">
              <a:spcBef>
                <a:spcPts val="360"/>
              </a:spcBef>
              <a:spcAft>
                <a:spcPts val="0"/>
              </a:spcAft>
              <a:buNone/>
            </a:pPr>
            <a:r>
              <a:t/>
            </a:r>
            <a:endParaRPr/>
          </a:p>
        </p:txBody>
      </p:sp>
      <p:sp>
        <p:nvSpPr>
          <p:cNvPr id="475" name="Google Shape;475;p4:notes"/>
          <p:cNvSpPr/>
          <p:nvPr>
            <p:ph idx="2" type="sldImg"/>
          </p:nvPr>
        </p:nvSpPr>
        <p:spPr>
          <a:xfrm>
            <a:off x="1149350" y="692150"/>
            <a:ext cx="4559300" cy="341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40:notes"/>
          <p:cNvSpPr txBox="1"/>
          <p:nvPr>
            <p:ph idx="1" type="body"/>
          </p:nvPr>
        </p:nvSpPr>
        <p:spPr>
          <a:xfrm>
            <a:off x="914400" y="4343400"/>
            <a:ext cx="5029200" cy="4114800"/>
          </a:xfrm>
          <a:prstGeom prst="rect">
            <a:avLst/>
          </a:prstGeom>
        </p:spPr>
        <p:txBody>
          <a:bodyPr anchorCtr="0" anchor="t" bIns="44450" lIns="90475" spcFirstLastPara="1" rIns="90475" wrap="square" tIns="44450">
            <a:noAutofit/>
          </a:bodyPr>
          <a:lstStyle/>
          <a:p>
            <a:pPr indent="0" lvl="0" marL="0" rtl="0" algn="l">
              <a:spcBef>
                <a:spcPts val="360"/>
              </a:spcBef>
              <a:spcAft>
                <a:spcPts val="0"/>
              </a:spcAft>
              <a:buNone/>
            </a:pPr>
            <a:r>
              <a:t/>
            </a:r>
            <a:endParaRPr/>
          </a:p>
        </p:txBody>
      </p:sp>
      <p:sp>
        <p:nvSpPr>
          <p:cNvPr id="729" name="Google Shape;729;p40:notes"/>
          <p:cNvSpPr/>
          <p:nvPr>
            <p:ph idx="2" type="sldImg"/>
          </p:nvPr>
        </p:nvSpPr>
        <p:spPr>
          <a:xfrm>
            <a:off x="1149350" y="692150"/>
            <a:ext cx="4559300" cy="341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p41:notes"/>
          <p:cNvSpPr txBox="1"/>
          <p:nvPr>
            <p:ph idx="1" type="body"/>
          </p:nvPr>
        </p:nvSpPr>
        <p:spPr>
          <a:xfrm>
            <a:off x="914400" y="4343400"/>
            <a:ext cx="5029200" cy="4114800"/>
          </a:xfrm>
          <a:prstGeom prst="rect">
            <a:avLst/>
          </a:prstGeom>
        </p:spPr>
        <p:txBody>
          <a:bodyPr anchorCtr="0" anchor="t" bIns="44450" lIns="90475" spcFirstLastPara="1" rIns="90475" wrap="square" tIns="44450">
            <a:noAutofit/>
          </a:bodyPr>
          <a:lstStyle/>
          <a:p>
            <a:pPr indent="0" lvl="0" marL="0" rtl="0" algn="l">
              <a:spcBef>
                <a:spcPts val="360"/>
              </a:spcBef>
              <a:spcAft>
                <a:spcPts val="0"/>
              </a:spcAft>
              <a:buNone/>
            </a:pPr>
            <a:r>
              <a:t/>
            </a:r>
            <a:endParaRPr/>
          </a:p>
        </p:txBody>
      </p:sp>
      <p:sp>
        <p:nvSpPr>
          <p:cNvPr id="736" name="Google Shape;736;p41:notes"/>
          <p:cNvSpPr/>
          <p:nvPr>
            <p:ph idx="2" type="sldImg"/>
          </p:nvPr>
        </p:nvSpPr>
        <p:spPr>
          <a:xfrm>
            <a:off x="1149350" y="692150"/>
            <a:ext cx="4559300" cy="341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p42:notes"/>
          <p:cNvSpPr/>
          <p:nvPr>
            <p:ph idx="2" type="sldImg"/>
          </p:nvPr>
        </p:nvSpPr>
        <p:spPr>
          <a:xfrm>
            <a:off x="1150938" y="692150"/>
            <a:ext cx="4556125" cy="34163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
        <p:nvSpPr>
          <p:cNvPr id="743" name="Google Shape;743;p42:notes"/>
          <p:cNvSpPr txBox="1"/>
          <p:nvPr>
            <p:ph idx="1" type="body"/>
          </p:nvPr>
        </p:nvSpPr>
        <p:spPr>
          <a:xfrm>
            <a:off x="914400" y="4343400"/>
            <a:ext cx="50292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43:notes"/>
          <p:cNvSpPr txBox="1"/>
          <p:nvPr>
            <p:ph idx="1" type="body"/>
          </p:nvPr>
        </p:nvSpPr>
        <p:spPr>
          <a:xfrm>
            <a:off x="914400" y="4343400"/>
            <a:ext cx="5029200" cy="4114800"/>
          </a:xfrm>
          <a:prstGeom prst="rect">
            <a:avLst/>
          </a:prstGeom>
        </p:spPr>
        <p:txBody>
          <a:bodyPr anchorCtr="0" anchor="t" bIns="44450" lIns="90475" spcFirstLastPara="1" rIns="90475" wrap="square" tIns="44450">
            <a:noAutofit/>
          </a:bodyPr>
          <a:lstStyle/>
          <a:p>
            <a:pPr indent="0" lvl="0" marL="0" rtl="0" algn="l">
              <a:spcBef>
                <a:spcPts val="360"/>
              </a:spcBef>
              <a:spcAft>
                <a:spcPts val="0"/>
              </a:spcAft>
              <a:buNone/>
            </a:pPr>
            <a:r>
              <a:t/>
            </a:r>
            <a:endParaRPr/>
          </a:p>
        </p:txBody>
      </p:sp>
      <p:sp>
        <p:nvSpPr>
          <p:cNvPr id="750" name="Google Shape;750;p43:notes"/>
          <p:cNvSpPr/>
          <p:nvPr>
            <p:ph idx="2" type="sldImg"/>
          </p:nvPr>
        </p:nvSpPr>
        <p:spPr>
          <a:xfrm>
            <a:off x="1149350" y="692150"/>
            <a:ext cx="4559300" cy="341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44:notes"/>
          <p:cNvSpPr txBox="1"/>
          <p:nvPr>
            <p:ph idx="1" type="body"/>
          </p:nvPr>
        </p:nvSpPr>
        <p:spPr>
          <a:xfrm>
            <a:off x="914400" y="4343400"/>
            <a:ext cx="5029200" cy="4114800"/>
          </a:xfrm>
          <a:prstGeom prst="rect">
            <a:avLst/>
          </a:prstGeom>
        </p:spPr>
        <p:txBody>
          <a:bodyPr anchorCtr="0" anchor="t" bIns="44450" lIns="90475" spcFirstLastPara="1" rIns="90475" wrap="square" tIns="44450">
            <a:noAutofit/>
          </a:bodyPr>
          <a:lstStyle/>
          <a:p>
            <a:pPr indent="0" lvl="0" marL="0" rtl="0" algn="l">
              <a:spcBef>
                <a:spcPts val="360"/>
              </a:spcBef>
              <a:spcAft>
                <a:spcPts val="0"/>
              </a:spcAft>
              <a:buNone/>
            </a:pPr>
            <a:r>
              <a:t/>
            </a:r>
            <a:endParaRPr/>
          </a:p>
        </p:txBody>
      </p:sp>
      <p:sp>
        <p:nvSpPr>
          <p:cNvPr id="757" name="Google Shape;757;p44:notes"/>
          <p:cNvSpPr/>
          <p:nvPr>
            <p:ph idx="2" type="sldImg"/>
          </p:nvPr>
        </p:nvSpPr>
        <p:spPr>
          <a:xfrm>
            <a:off x="1149350" y="692150"/>
            <a:ext cx="4559300" cy="341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p45:notes"/>
          <p:cNvSpPr txBox="1"/>
          <p:nvPr>
            <p:ph idx="1" type="body"/>
          </p:nvPr>
        </p:nvSpPr>
        <p:spPr>
          <a:xfrm>
            <a:off x="914400" y="4343400"/>
            <a:ext cx="5029200" cy="4114800"/>
          </a:xfrm>
          <a:prstGeom prst="rect">
            <a:avLst/>
          </a:prstGeom>
        </p:spPr>
        <p:txBody>
          <a:bodyPr anchorCtr="0" anchor="t" bIns="44450" lIns="90475" spcFirstLastPara="1" rIns="90475" wrap="square" tIns="44450">
            <a:noAutofit/>
          </a:bodyPr>
          <a:lstStyle/>
          <a:p>
            <a:pPr indent="0" lvl="0" marL="0" rtl="0" algn="l">
              <a:spcBef>
                <a:spcPts val="360"/>
              </a:spcBef>
              <a:spcAft>
                <a:spcPts val="0"/>
              </a:spcAft>
              <a:buNone/>
            </a:pPr>
            <a:r>
              <a:t/>
            </a:r>
            <a:endParaRPr/>
          </a:p>
        </p:txBody>
      </p:sp>
      <p:sp>
        <p:nvSpPr>
          <p:cNvPr id="764" name="Google Shape;764;p45:notes"/>
          <p:cNvSpPr/>
          <p:nvPr>
            <p:ph idx="2" type="sldImg"/>
          </p:nvPr>
        </p:nvSpPr>
        <p:spPr>
          <a:xfrm>
            <a:off x="1149350" y="692150"/>
            <a:ext cx="4559300" cy="341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p46:notes"/>
          <p:cNvSpPr txBox="1"/>
          <p:nvPr>
            <p:ph idx="1" type="body"/>
          </p:nvPr>
        </p:nvSpPr>
        <p:spPr>
          <a:xfrm>
            <a:off x="914400" y="4343400"/>
            <a:ext cx="5029200" cy="4114800"/>
          </a:xfrm>
          <a:prstGeom prst="rect">
            <a:avLst/>
          </a:prstGeom>
        </p:spPr>
        <p:txBody>
          <a:bodyPr anchorCtr="0" anchor="t" bIns="44450" lIns="90475" spcFirstLastPara="1" rIns="90475" wrap="square" tIns="44450">
            <a:noAutofit/>
          </a:bodyPr>
          <a:lstStyle/>
          <a:p>
            <a:pPr indent="0" lvl="0" marL="0" rtl="0" algn="l">
              <a:spcBef>
                <a:spcPts val="360"/>
              </a:spcBef>
              <a:spcAft>
                <a:spcPts val="0"/>
              </a:spcAft>
              <a:buNone/>
            </a:pPr>
            <a:r>
              <a:t/>
            </a:r>
            <a:endParaRPr/>
          </a:p>
        </p:txBody>
      </p:sp>
      <p:sp>
        <p:nvSpPr>
          <p:cNvPr id="771" name="Google Shape;771;p46:notes"/>
          <p:cNvSpPr/>
          <p:nvPr>
            <p:ph idx="2" type="sldImg"/>
          </p:nvPr>
        </p:nvSpPr>
        <p:spPr>
          <a:xfrm>
            <a:off x="1149350" y="692150"/>
            <a:ext cx="4559300" cy="341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p47:notes"/>
          <p:cNvSpPr txBox="1"/>
          <p:nvPr>
            <p:ph idx="1" type="body"/>
          </p:nvPr>
        </p:nvSpPr>
        <p:spPr>
          <a:xfrm>
            <a:off x="914400" y="4343400"/>
            <a:ext cx="5029200" cy="4114800"/>
          </a:xfrm>
          <a:prstGeom prst="rect">
            <a:avLst/>
          </a:prstGeom>
        </p:spPr>
        <p:txBody>
          <a:bodyPr anchorCtr="0" anchor="t" bIns="44450" lIns="90475" spcFirstLastPara="1" rIns="90475" wrap="square" tIns="44450">
            <a:noAutofit/>
          </a:bodyPr>
          <a:lstStyle/>
          <a:p>
            <a:pPr indent="0" lvl="0" marL="0" rtl="0" algn="l">
              <a:spcBef>
                <a:spcPts val="360"/>
              </a:spcBef>
              <a:spcAft>
                <a:spcPts val="0"/>
              </a:spcAft>
              <a:buNone/>
            </a:pPr>
            <a:r>
              <a:t/>
            </a:r>
            <a:endParaRPr/>
          </a:p>
        </p:txBody>
      </p:sp>
      <p:sp>
        <p:nvSpPr>
          <p:cNvPr id="777" name="Google Shape;777;p47:notes"/>
          <p:cNvSpPr/>
          <p:nvPr>
            <p:ph idx="2" type="sldImg"/>
          </p:nvPr>
        </p:nvSpPr>
        <p:spPr>
          <a:xfrm>
            <a:off x="1149350" y="692150"/>
            <a:ext cx="4559300" cy="341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p48:notes"/>
          <p:cNvSpPr txBox="1"/>
          <p:nvPr>
            <p:ph idx="1" type="body"/>
          </p:nvPr>
        </p:nvSpPr>
        <p:spPr>
          <a:xfrm>
            <a:off x="914400" y="4343400"/>
            <a:ext cx="5029200" cy="4114800"/>
          </a:xfrm>
          <a:prstGeom prst="rect">
            <a:avLst/>
          </a:prstGeom>
        </p:spPr>
        <p:txBody>
          <a:bodyPr anchorCtr="0" anchor="t" bIns="44450" lIns="90475" spcFirstLastPara="1" rIns="90475" wrap="square" tIns="44450">
            <a:noAutofit/>
          </a:bodyPr>
          <a:lstStyle/>
          <a:p>
            <a:pPr indent="0" lvl="0" marL="0" rtl="0" algn="l">
              <a:spcBef>
                <a:spcPts val="360"/>
              </a:spcBef>
              <a:spcAft>
                <a:spcPts val="0"/>
              </a:spcAft>
              <a:buNone/>
            </a:pPr>
            <a:r>
              <a:t/>
            </a:r>
            <a:endParaRPr/>
          </a:p>
        </p:txBody>
      </p:sp>
      <p:sp>
        <p:nvSpPr>
          <p:cNvPr id="784" name="Google Shape;784;p48:notes"/>
          <p:cNvSpPr/>
          <p:nvPr>
            <p:ph idx="2" type="sldImg"/>
          </p:nvPr>
        </p:nvSpPr>
        <p:spPr>
          <a:xfrm>
            <a:off x="1149350" y="692150"/>
            <a:ext cx="4559300" cy="341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49:notes"/>
          <p:cNvSpPr txBox="1"/>
          <p:nvPr>
            <p:ph idx="1" type="body"/>
          </p:nvPr>
        </p:nvSpPr>
        <p:spPr>
          <a:xfrm>
            <a:off x="914400" y="4343400"/>
            <a:ext cx="5029200" cy="4114800"/>
          </a:xfrm>
          <a:prstGeom prst="rect">
            <a:avLst/>
          </a:prstGeom>
        </p:spPr>
        <p:txBody>
          <a:bodyPr anchorCtr="0" anchor="t" bIns="44450" lIns="90475" spcFirstLastPara="1" rIns="90475" wrap="square" tIns="44450">
            <a:noAutofit/>
          </a:bodyPr>
          <a:lstStyle/>
          <a:p>
            <a:pPr indent="0" lvl="0" marL="0" rtl="0" algn="l">
              <a:spcBef>
                <a:spcPts val="360"/>
              </a:spcBef>
              <a:spcAft>
                <a:spcPts val="0"/>
              </a:spcAft>
              <a:buNone/>
            </a:pPr>
            <a:r>
              <a:t/>
            </a:r>
            <a:endParaRPr/>
          </a:p>
        </p:txBody>
      </p:sp>
      <p:sp>
        <p:nvSpPr>
          <p:cNvPr id="791" name="Google Shape;791;p49:notes"/>
          <p:cNvSpPr/>
          <p:nvPr>
            <p:ph idx="2" type="sldImg"/>
          </p:nvPr>
        </p:nvSpPr>
        <p:spPr>
          <a:xfrm>
            <a:off x="1149350" y="692150"/>
            <a:ext cx="4559300" cy="341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5:notes"/>
          <p:cNvSpPr txBox="1"/>
          <p:nvPr>
            <p:ph idx="1" type="body"/>
          </p:nvPr>
        </p:nvSpPr>
        <p:spPr>
          <a:xfrm>
            <a:off x="914400" y="4343400"/>
            <a:ext cx="5029200" cy="4114800"/>
          </a:xfrm>
          <a:prstGeom prst="rect">
            <a:avLst/>
          </a:prstGeom>
        </p:spPr>
        <p:txBody>
          <a:bodyPr anchorCtr="0" anchor="t" bIns="44450" lIns="90475" spcFirstLastPara="1" rIns="90475" wrap="square" tIns="44450">
            <a:noAutofit/>
          </a:bodyPr>
          <a:lstStyle/>
          <a:p>
            <a:pPr indent="0" lvl="0" marL="0" rtl="0" algn="l">
              <a:spcBef>
                <a:spcPts val="360"/>
              </a:spcBef>
              <a:spcAft>
                <a:spcPts val="0"/>
              </a:spcAft>
              <a:buNone/>
            </a:pPr>
            <a:r>
              <a:t/>
            </a:r>
            <a:endParaRPr/>
          </a:p>
        </p:txBody>
      </p:sp>
      <p:sp>
        <p:nvSpPr>
          <p:cNvPr id="482" name="Google Shape;482;p5:notes"/>
          <p:cNvSpPr/>
          <p:nvPr>
            <p:ph idx="2" type="sldImg"/>
          </p:nvPr>
        </p:nvSpPr>
        <p:spPr>
          <a:xfrm>
            <a:off x="1149350" y="692150"/>
            <a:ext cx="4559300" cy="341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p50:notes"/>
          <p:cNvSpPr txBox="1"/>
          <p:nvPr>
            <p:ph idx="1" type="body"/>
          </p:nvPr>
        </p:nvSpPr>
        <p:spPr>
          <a:xfrm>
            <a:off x="914400" y="4343400"/>
            <a:ext cx="5029200" cy="4114800"/>
          </a:xfrm>
          <a:prstGeom prst="rect">
            <a:avLst/>
          </a:prstGeom>
        </p:spPr>
        <p:txBody>
          <a:bodyPr anchorCtr="0" anchor="t" bIns="44450" lIns="90475" spcFirstLastPara="1" rIns="90475" wrap="square" tIns="44450">
            <a:noAutofit/>
          </a:bodyPr>
          <a:lstStyle/>
          <a:p>
            <a:pPr indent="0" lvl="0" marL="0" rtl="0" algn="l">
              <a:spcBef>
                <a:spcPts val="360"/>
              </a:spcBef>
              <a:spcAft>
                <a:spcPts val="0"/>
              </a:spcAft>
              <a:buNone/>
            </a:pPr>
            <a:r>
              <a:t/>
            </a:r>
            <a:endParaRPr/>
          </a:p>
        </p:txBody>
      </p:sp>
      <p:sp>
        <p:nvSpPr>
          <p:cNvPr id="799" name="Google Shape;799;p50:notes"/>
          <p:cNvSpPr/>
          <p:nvPr>
            <p:ph idx="2" type="sldImg"/>
          </p:nvPr>
        </p:nvSpPr>
        <p:spPr>
          <a:xfrm>
            <a:off x="1149350" y="692150"/>
            <a:ext cx="4559300" cy="341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p51:notes"/>
          <p:cNvSpPr txBox="1"/>
          <p:nvPr>
            <p:ph idx="1" type="body"/>
          </p:nvPr>
        </p:nvSpPr>
        <p:spPr>
          <a:xfrm>
            <a:off x="914400" y="4343400"/>
            <a:ext cx="5029200" cy="4114800"/>
          </a:xfrm>
          <a:prstGeom prst="rect">
            <a:avLst/>
          </a:prstGeom>
        </p:spPr>
        <p:txBody>
          <a:bodyPr anchorCtr="0" anchor="t" bIns="44450" lIns="90475" spcFirstLastPara="1" rIns="90475" wrap="square" tIns="44450">
            <a:noAutofit/>
          </a:bodyPr>
          <a:lstStyle/>
          <a:p>
            <a:pPr indent="0" lvl="0" marL="0" rtl="0" algn="l">
              <a:spcBef>
                <a:spcPts val="360"/>
              </a:spcBef>
              <a:spcAft>
                <a:spcPts val="0"/>
              </a:spcAft>
              <a:buNone/>
            </a:pPr>
            <a:r>
              <a:t/>
            </a:r>
            <a:endParaRPr/>
          </a:p>
        </p:txBody>
      </p:sp>
      <p:sp>
        <p:nvSpPr>
          <p:cNvPr id="806" name="Google Shape;806;p51:notes"/>
          <p:cNvSpPr/>
          <p:nvPr>
            <p:ph idx="2" type="sldImg"/>
          </p:nvPr>
        </p:nvSpPr>
        <p:spPr>
          <a:xfrm>
            <a:off x="1149350" y="692150"/>
            <a:ext cx="4559300" cy="341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p52:notes"/>
          <p:cNvSpPr txBox="1"/>
          <p:nvPr>
            <p:ph idx="1" type="body"/>
          </p:nvPr>
        </p:nvSpPr>
        <p:spPr>
          <a:xfrm>
            <a:off x="914400" y="4343400"/>
            <a:ext cx="5029200" cy="4114800"/>
          </a:xfrm>
          <a:prstGeom prst="rect">
            <a:avLst/>
          </a:prstGeom>
        </p:spPr>
        <p:txBody>
          <a:bodyPr anchorCtr="0" anchor="t" bIns="44450" lIns="90475" spcFirstLastPara="1" rIns="90475" wrap="square" tIns="44450">
            <a:noAutofit/>
          </a:bodyPr>
          <a:lstStyle/>
          <a:p>
            <a:pPr indent="0" lvl="0" marL="0" rtl="0" algn="l">
              <a:spcBef>
                <a:spcPts val="360"/>
              </a:spcBef>
              <a:spcAft>
                <a:spcPts val="0"/>
              </a:spcAft>
              <a:buNone/>
            </a:pPr>
            <a:r>
              <a:t/>
            </a:r>
            <a:endParaRPr/>
          </a:p>
        </p:txBody>
      </p:sp>
      <p:sp>
        <p:nvSpPr>
          <p:cNvPr id="813" name="Google Shape;813;p52:notes"/>
          <p:cNvSpPr/>
          <p:nvPr>
            <p:ph idx="2" type="sldImg"/>
          </p:nvPr>
        </p:nvSpPr>
        <p:spPr>
          <a:xfrm>
            <a:off x="1149350" y="692150"/>
            <a:ext cx="4559300" cy="341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53:notes"/>
          <p:cNvSpPr txBox="1"/>
          <p:nvPr>
            <p:ph idx="1" type="body"/>
          </p:nvPr>
        </p:nvSpPr>
        <p:spPr>
          <a:xfrm>
            <a:off x="914400" y="4343400"/>
            <a:ext cx="5029200" cy="4114800"/>
          </a:xfrm>
          <a:prstGeom prst="rect">
            <a:avLst/>
          </a:prstGeom>
        </p:spPr>
        <p:txBody>
          <a:bodyPr anchorCtr="0" anchor="t" bIns="44450" lIns="90475" spcFirstLastPara="1" rIns="90475" wrap="square" tIns="44450">
            <a:noAutofit/>
          </a:bodyPr>
          <a:lstStyle/>
          <a:p>
            <a:pPr indent="0" lvl="0" marL="0" rtl="0" algn="l">
              <a:spcBef>
                <a:spcPts val="360"/>
              </a:spcBef>
              <a:spcAft>
                <a:spcPts val="0"/>
              </a:spcAft>
              <a:buNone/>
            </a:pPr>
            <a:r>
              <a:t/>
            </a:r>
            <a:endParaRPr/>
          </a:p>
        </p:txBody>
      </p:sp>
      <p:sp>
        <p:nvSpPr>
          <p:cNvPr id="820" name="Google Shape;820;p53:notes"/>
          <p:cNvSpPr/>
          <p:nvPr>
            <p:ph idx="2" type="sldImg"/>
          </p:nvPr>
        </p:nvSpPr>
        <p:spPr>
          <a:xfrm>
            <a:off x="1149350" y="692150"/>
            <a:ext cx="4559300" cy="341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6:notes"/>
          <p:cNvSpPr txBox="1"/>
          <p:nvPr>
            <p:ph idx="1" type="body"/>
          </p:nvPr>
        </p:nvSpPr>
        <p:spPr>
          <a:xfrm>
            <a:off x="914400" y="4343400"/>
            <a:ext cx="5029200" cy="4114800"/>
          </a:xfrm>
          <a:prstGeom prst="rect">
            <a:avLst/>
          </a:prstGeom>
        </p:spPr>
        <p:txBody>
          <a:bodyPr anchorCtr="0" anchor="t" bIns="44450" lIns="90475" spcFirstLastPara="1" rIns="90475" wrap="square" tIns="44450">
            <a:noAutofit/>
          </a:bodyPr>
          <a:lstStyle/>
          <a:p>
            <a:pPr indent="0" lvl="0" marL="0" rtl="0" algn="l">
              <a:spcBef>
                <a:spcPts val="360"/>
              </a:spcBef>
              <a:spcAft>
                <a:spcPts val="0"/>
              </a:spcAft>
              <a:buNone/>
            </a:pPr>
            <a:r>
              <a:t/>
            </a:r>
            <a:endParaRPr/>
          </a:p>
        </p:txBody>
      </p:sp>
      <p:sp>
        <p:nvSpPr>
          <p:cNvPr id="488" name="Google Shape;488;p6:notes"/>
          <p:cNvSpPr/>
          <p:nvPr>
            <p:ph idx="2" type="sldImg"/>
          </p:nvPr>
        </p:nvSpPr>
        <p:spPr>
          <a:xfrm>
            <a:off x="1149350" y="692150"/>
            <a:ext cx="4559300" cy="341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7:notes"/>
          <p:cNvSpPr txBox="1"/>
          <p:nvPr>
            <p:ph idx="1" type="body"/>
          </p:nvPr>
        </p:nvSpPr>
        <p:spPr>
          <a:xfrm>
            <a:off x="914400" y="4343400"/>
            <a:ext cx="5029200" cy="4114800"/>
          </a:xfrm>
          <a:prstGeom prst="rect">
            <a:avLst/>
          </a:prstGeom>
        </p:spPr>
        <p:txBody>
          <a:bodyPr anchorCtr="0" anchor="t" bIns="44450" lIns="90475" spcFirstLastPara="1" rIns="90475" wrap="square" tIns="44450">
            <a:noAutofit/>
          </a:bodyPr>
          <a:lstStyle/>
          <a:p>
            <a:pPr indent="0" lvl="0" marL="0" rtl="0" algn="l">
              <a:spcBef>
                <a:spcPts val="360"/>
              </a:spcBef>
              <a:spcAft>
                <a:spcPts val="0"/>
              </a:spcAft>
              <a:buNone/>
            </a:pPr>
            <a:r>
              <a:t/>
            </a:r>
            <a:endParaRPr/>
          </a:p>
        </p:txBody>
      </p:sp>
      <p:sp>
        <p:nvSpPr>
          <p:cNvPr id="495" name="Google Shape;495;p7:notes"/>
          <p:cNvSpPr/>
          <p:nvPr>
            <p:ph idx="2" type="sldImg"/>
          </p:nvPr>
        </p:nvSpPr>
        <p:spPr>
          <a:xfrm>
            <a:off x="1149350" y="692150"/>
            <a:ext cx="4559300" cy="341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8:notes"/>
          <p:cNvSpPr txBox="1"/>
          <p:nvPr>
            <p:ph idx="1" type="body"/>
          </p:nvPr>
        </p:nvSpPr>
        <p:spPr>
          <a:xfrm>
            <a:off x="914400" y="4343400"/>
            <a:ext cx="5029200" cy="4114800"/>
          </a:xfrm>
          <a:prstGeom prst="rect">
            <a:avLst/>
          </a:prstGeom>
        </p:spPr>
        <p:txBody>
          <a:bodyPr anchorCtr="0" anchor="t" bIns="44450" lIns="90475" spcFirstLastPara="1" rIns="90475" wrap="square" tIns="44450">
            <a:noAutofit/>
          </a:bodyPr>
          <a:lstStyle/>
          <a:p>
            <a:pPr indent="0" lvl="0" marL="0" rtl="0" algn="l">
              <a:spcBef>
                <a:spcPts val="360"/>
              </a:spcBef>
              <a:spcAft>
                <a:spcPts val="0"/>
              </a:spcAft>
              <a:buNone/>
            </a:pPr>
            <a:r>
              <a:t/>
            </a:r>
            <a:endParaRPr/>
          </a:p>
        </p:txBody>
      </p:sp>
      <p:sp>
        <p:nvSpPr>
          <p:cNvPr id="502" name="Google Shape;502;p8:notes"/>
          <p:cNvSpPr/>
          <p:nvPr>
            <p:ph idx="2" type="sldImg"/>
          </p:nvPr>
        </p:nvSpPr>
        <p:spPr>
          <a:xfrm>
            <a:off x="1149350" y="692150"/>
            <a:ext cx="4559300" cy="341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9:notes"/>
          <p:cNvSpPr txBox="1"/>
          <p:nvPr>
            <p:ph idx="1" type="body"/>
          </p:nvPr>
        </p:nvSpPr>
        <p:spPr>
          <a:xfrm>
            <a:off x="914400" y="4343400"/>
            <a:ext cx="5029200" cy="4114800"/>
          </a:xfrm>
          <a:prstGeom prst="rect">
            <a:avLst/>
          </a:prstGeom>
        </p:spPr>
        <p:txBody>
          <a:bodyPr anchorCtr="0" anchor="t" bIns="44450" lIns="90475" spcFirstLastPara="1" rIns="90475" wrap="square" tIns="44450">
            <a:noAutofit/>
          </a:bodyPr>
          <a:lstStyle/>
          <a:p>
            <a:pPr indent="0" lvl="0" marL="0" rtl="0" algn="l">
              <a:spcBef>
                <a:spcPts val="360"/>
              </a:spcBef>
              <a:spcAft>
                <a:spcPts val="0"/>
              </a:spcAft>
              <a:buNone/>
            </a:pPr>
            <a:r>
              <a:t/>
            </a:r>
            <a:endParaRPr/>
          </a:p>
        </p:txBody>
      </p:sp>
      <p:sp>
        <p:nvSpPr>
          <p:cNvPr id="509" name="Google Shape;509;p9:notes"/>
          <p:cNvSpPr/>
          <p:nvPr>
            <p:ph idx="2" type="sldImg"/>
          </p:nvPr>
        </p:nvSpPr>
        <p:spPr>
          <a:xfrm>
            <a:off x="1149350" y="692150"/>
            <a:ext cx="4559300" cy="341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4" name="Shape 14"/>
        <p:cNvGrpSpPr/>
        <p:nvPr/>
      </p:nvGrpSpPr>
      <p:grpSpPr>
        <a:xfrm>
          <a:off x="0" y="0"/>
          <a:ext cx="0" cy="0"/>
          <a:chOff x="0" y="0"/>
          <a:chExt cx="0" cy="0"/>
        </a:xfrm>
      </p:grpSpPr>
      <p:sp>
        <p:nvSpPr>
          <p:cNvPr id="15" name="Google Shape;15;p55"/>
          <p:cNvSpPr/>
          <p:nvPr/>
        </p:nvSpPr>
        <p:spPr>
          <a:xfrm>
            <a:off x="2382" y="6400800"/>
            <a:ext cx="9141619"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55"/>
          <p:cNvSpPr/>
          <p:nvPr/>
        </p:nvSpPr>
        <p:spPr>
          <a:xfrm>
            <a:off x="12" y="6334316"/>
            <a:ext cx="9141619"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55"/>
          <p:cNvSpPr txBox="1"/>
          <p:nvPr>
            <p:ph type="ctrTitle"/>
          </p:nvPr>
        </p:nvSpPr>
        <p:spPr>
          <a:xfrm>
            <a:off x="822960" y="758952"/>
            <a:ext cx="75438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55"/>
          <p:cNvSpPr txBox="1"/>
          <p:nvPr>
            <p:ph idx="1" type="subTitle"/>
          </p:nvPr>
        </p:nvSpPr>
        <p:spPr>
          <a:xfrm>
            <a:off x="825038" y="4455621"/>
            <a:ext cx="7543800" cy="1143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sp>
        <p:nvSpPr>
          <p:cNvPr id="19" name="Google Shape;19;p55"/>
          <p:cNvSpPr txBox="1"/>
          <p:nvPr>
            <p:ph idx="10" type="dt"/>
          </p:nvPr>
        </p:nvSpPr>
        <p:spPr>
          <a:xfrm>
            <a:off x="822961" y="6459786"/>
            <a:ext cx="185420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55"/>
          <p:cNvSpPr txBox="1"/>
          <p:nvPr>
            <p:ph idx="11" type="ftr"/>
          </p:nvPr>
        </p:nvSpPr>
        <p:spPr>
          <a:xfrm>
            <a:off x="2764639" y="6459786"/>
            <a:ext cx="3617103"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55"/>
          <p:cNvSpPr txBox="1"/>
          <p:nvPr>
            <p:ph idx="12" type="sldNum"/>
          </p:nvPr>
        </p:nvSpPr>
        <p:spPr>
          <a:xfrm>
            <a:off x="7425344" y="6459786"/>
            <a:ext cx="9840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cxnSp>
        <p:nvCxnSpPr>
          <p:cNvPr id="22" name="Google Shape;22;p55"/>
          <p:cNvCxnSpPr/>
          <p:nvPr/>
        </p:nvCxnSpPr>
        <p:spPr>
          <a:xfrm>
            <a:off x="905744" y="4343400"/>
            <a:ext cx="740664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3" name="Shape 83"/>
        <p:cNvGrpSpPr/>
        <p:nvPr/>
      </p:nvGrpSpPr>
      <p:grpSpPr>
        <a:xfrm>
          <a:off x="0" y="0"/>
          <a:ext cx="0" cy="0"/>
          <a:chOff x="0" y="0"/>
          <a:chExt cx="0" cy="0"/>
        </a:xfrm>
      </p:grpSpPr>
      <p:sp>
        <p:nvSpPr>
          <p:cNvPr id="84" name="Google Shape;84;p64"/>
          <p:cNvSpPr txBox="1"/>
          <p:nvPr>
            <p:ph type="title"/>
          </p:nvPr>
        </p:nvSpPr>
        <p:spPr>
          <a:xfrm>
            <a:off x="822960" y="286604"/>
            <a:ext cx="75438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64"/>
          <p:cNvSpPr txBox="1"/>
          <p:nvPr>
            <p:ph idx="1" type="body"/>
          </p:nvPr>
        </p:nvSpPr>
        <p:spPr>
          <a:xfrm rot="5400000">
            <a:off x="2583179" y="85514"/>
            <a:ext cx="4023360" cy="7543801"/>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86" name="Google Shape;86;p64"/>
          <p:cNvSpPr txBox="1"/>
          <p:nvPr>
            <p:ph idx="10" type="dt"/>
          </p:nvPr>
        </p:nvSpPr>
        <p:spPr>
          <a:xfrm>
            <a:off x="822961" y="6459786"/>
            <a:ext cx="185420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64"/>
          <p:cNvSpPr txBox="1"/>
          <p:nvPr>
            <p:ph idx="11" type="ftr"/>
          </p:nvPr>
        </p:nvSpPr>
        <p:spPr>
          <a:xfrm>
            <a:off x="2764639" y="6459786"/>
            <a:ext cx="3617103"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64"/>
          <p:cNvSpPr txBox="1"/>
          <p:nvPr>
            <p:ph idx="12" type="sldNum"/>
          </p:nvPr>
        </p:nvSpPr>
        <p:spPr>
          <a:xfrm>
            <a:off x="7425344" y="6459786"/>
            <a:ext cx="9840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89" name="Shape 89"/>
        <p:cNvGrpSpPr/>
        <p:nvPr/>
      </p:nvGrpSpPr>
      <p:grpSpPr>
        <a:xfrm>
          <a:off x="0" y="0"/>
          <a:ext cx="0" cy="0"/>
          <a:chOff x="0" y="0"/>
          <a:chExt cx="0" cy="0"/>
        </a:xfrm>
      </p:grpSpPr>
      <p:sp>
        <p:nvSpPr>
          <p:cNvPr id="90" name="Google Shape;90;p65"/>
          <p:cNvSpPr/>
          <p:nvPr/>
        </p:nvSpPr>
        <p:spPr>
          <a:xfrm>
            <a:off x="2382" y="6400800"/>
            <a:ext cx="9141619"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65"/>
          <p:cNvSpPr/>
          <p:nvPr/>
        </p:nvSpPr>
        <p:spPr>
          <a:xfrm>
            <a:off x="12" y="6334316"/>
            <a:ext cx="9141619"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65"/>
          <p:cNvSpPr txBox="1"/>
          <p:nvPr>
            <p:ph type="title"/>
          </p:nvPr>
        </p:nvSpPr>
        <p:spPr>
          <a:xfrm rot="5400000">
            <a:off x="4650802" y="2307652"/>
            <a:ext cx="5757421" cy="1971675"/>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65"/>
          <p:cNvSpPr txBox="1"/>
          <p:nvPr>
            <p:ph idx="1" type="body"/>
          </p:nvPr>
        </p:nvSpPr>
        <p:spPr>
          <a:xfrm rot="5400000">
            <a:off x="650303" y="393126"/>
            <a:ext cx="5757420" cy="5800725"/>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4" name="Google Shape;94;p65"/>
          <p:cNvSpPr txBox="1"/>
          <p:nvPr>
            <p:ph idx="10" type="dt"/>
          </p:nvPr>
        </p:nvSpPr>
        <p:spPr>
          <a:xfrm>
            <a:off x="822961" y="6459786"/>
            <a:ext cx="185420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65"/>
          <p:cNvSpPr txBox="1"/>
          <p:nvPr>
            <p:ph idx="11" type="ftr"/>
          </p:nvPr>
        </p:nvSpPr>
        <p:spPr>
          <a:xfrm>
            <a:off x="2764639" y="6459786"/>
            <a:ext cx="3617103"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65"/>
          <p:cNvSpPr txBox="1"/>
          <p:nvPr>
            <p:ph idx="12" type="sldNum"/>
          </p:nvPr>
        </p:nvSpPr>
        <p:spPr>
          <a:xfrm>
            <a:off x="7425344" y="6459786"/>
            <a:ext cx="9840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imated Title Slide" showMasterSp="0" type="title">
  <p:cSld name="TITLE">
    <p:spTree>
      <p:nvGrpSpPr>
        <p:cNvPr id="108" name="Shape 108"/>
        <p:cNvGrpSpPr/>
        <p:nvPr/>
      </p:nvGrpSpPr>
      <p:grpSpPr>
        <a:xfrm>
          <a:off x="0" y="0"/>
          <a:ext cx="0" cy="0"/>
          <a:chOff x="0" y="0"/>
          <a:chExt cx="0" cy="0"/>
        </a:xfrm>
      </p:grpSpPr>
      <p:pic>
        <p:nvPicPr>
          <p:cNvPr id="109" name="Google Shape;109;p67"/>
          <p:cNvPicPr preferRelativeResize="0"/>
          <p:nvPr/>
        </p:nvPicPr>
        <p:blipFill rotWithShape="1">
          <a:blip r:embed="rId2">
            <a:alphaModFix/>
          </a:blip>
          <a:srcRect b="0" l="0" r="0" t="0"/>
          <a:stretch/>
        </p:blipFill>
        <p:spPr>
          <a:xfrm>
            <a:off x="-406400" y="-304800"/>
            <a:ext cx="10464800" cy="7848600"/>
          </a:xfrm>
          <a:prstGeom prst="rect">
            <a:avLst/>
          </a:prstGeom>
          <a:noFill/>
          <a:ln>
            <a:noFill/>
          </a:ln>
        </p:spPr>
      </p:pic>
      <p:sp>
        <p:nvSpPr>
          <p:cNvPr id="110" name="Google Shape;110;p67"/>
          <p:cNvSpPr/>
          <p:nvPr/>
        </p:nvSpPr>
        <p:spPr>
          <a:xfrm>
            <a:off x="-381000" y="-304800"/>
            <a:ext cx="10439400" cy="7848600"/>
          </a:xfrm>
          <a:prstGeom prst="rect">
            <a:avLst/>
          </a:prstGeom>
          <a:solidFill>
            <a:schemeClr val="accent1">
              <a:alpha val="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pic>
        <p:nvPicPr>
          <p:cNvPr id="111" name="Google Shape;111;p67"/>
          <p:cNvPicPr preferRelativeResize="0"/>
          <p:nvPr/>
        </p:nvPicPr>
        <p:blipFill rotWithShape="1">
          <a:blip r:embed="rId3">
            <a:alphaModFix/>
          </a:blip>
          <a:srcRect b="0" l="0" r="0" t="0"/>
          <a:stretch/>
        </p:blipFill>
        <p:spPr>
          <a:xfrm>
            <a:off x="0" y="0"/>
            <a:ext cx="9144000" cy="2074863"/>
          </a:xfrm>
          <a:prstGeom prst="rect">
            <a:avLst/>
          </a:prstGeom>
          <a:noFill/>
          <a:ln>
            <a:noFill/>
          </a:ln>
        </p:spPr>
      </p:pic>
      <p:pic>
        <p:nvPicPr>
          <p:cNvPr id="112" name="Google Shape;112;p67"/>
          <p:cNvPicPr preferRelativeResize="0"/>
          <p:nvPr/>
        </p:nvPicPr>
        <p:blipFill rotWithShape="1">
          <a:blip r:embed="rId4">
            <a:alphaModFix/>
          </a:blip>
          <a:srcRect b="0" l="0" r="0" t="0"/>
          <a:stretch/>
        </p:blipFill>
        <p:spPr>
          <a:xfrm>
            <a:off x="2003425" y="-1490663"/>
            <a:ext cx="9144000" cy="6858001"/>
          </a:xfrm>
          <a:prstGeom prst="rect">
            <a:avLst/>
          </a:prstGeom>
          <a:noFill/>
          <a:ln>
            <a:noFill/>
          </a:ln>
        </p:spPr>
      </p:pic>
      <p:pic>
        <p:nvPicPr>
          <p:cNvPr id="113" name="Google Shape;113;p67"/>
          <p:cNvPicPr preferRelativeResize="0"/>
          <p:nvPr/>
        </p:nvPicPr>
        <p:blipFill rotWithShape="1">
          <a:blip r:embed="rId5">
            <a:alphaModFix/>
          </a:blip>
          <a:srcRect b="0" l="0" r="0" t="0"/>
          <a:stretch/>
        </p:blipFill>
        <p:spPr>
          <a:xfrm>
            <a:off x="1185863" y="-1470025"/>
            <a:ext cx="9144000" cy="6858000"/>
          </a:xfrm>
          <a:prstGeom prst="rect">
            <a:avLst/>
          </a:prstGeom>
          <a:noFill/>
          <a:ln>
            <a:noFill/>
          </a:ln>
        </p:spPr>
      </p:pic>
      <p:sp>
        <p:nvSpPr>
          <p:cNvPr id="114" name="Google Shape;114;p67"/>
          <p:cNvSpPr txBox="1"/>
          <p:nvPr>
            <p:ph idx="1" type="subTitle"/>
          </p:nvPr>
        </p:nvSpPr>
        <p:spPr>
          <a:xfrm>
            <a:off x="4800600" y="6019800"/>
            <a:ext cx="3581400" cy="1752600"/>
          </a:xfrm>
          <a:prstGeom prst="rect">
            <a:avLst/>
          </a:prstGeom>
          <a:noFill/>
          <a:ln>
            <a:noFill/>
          </a:ln>
        </p:spPr>
        <p:txBody>
          <a:bodyPr anchorCtr="0" anchor="t" bIns="45700" lIns="91425" spcFirstLastPara="1" rIns="91425" wrap="square" tIns="45700">
            <a:normAutofit/>
          </a:bodyPr>
          <a:lstStyle>
            <a:lvl1pPr lvl="0" algn="l">
              <a:spcBef>
                <a:spcPts val="360"/>
              </a:spcBef>
              <a:spcAft>
                <a:spcPts val="0"/>
              </a:spcAft>
              <a:buClr>
                <a:srgbClr val="0C0C0C"/>
              </a:buClr>
              <a:buSzPts val="1800"/>
              <a:buFont typeface="Palatino Linotype"/>
              <a:buNone/>
              <a:defRPr sz="1800">
                <a:solidFill>
                  <a:srgbClr val="0C0C0C"/>
                </a:solidFill>
              </a:defRPr>
            </a:lvl1pPr>
            <a:lvl2pPr lvl="1" algn="ctr">
              <a:spcBef>
                <a:spcPts val="400"/>
              </a:spcBef>
              <a:spcAft>
                <a:spcPts val="0"/>
              </a:spcAft>
              <a:buClr>
                <a:srgbClr val="888888"/>
              </a:buClr>
              <a:buSzPts val="2000"/>
              <a:buFont typeface="Palatino Linotype"/>
              <a:buNone/>
              <a:defRPr>
                <a:solidFill>
                  <a:srgbClr val="888888"/>
                </a:solidFill>
              </a:defRPr>
            </a:lvl2pPr>
            <a:lvl3pPr lvl="2" algn="ctr">
              <a:spcBef>
                <a:spcPts val="400"/>
              </a:spcBef>
              <a:spcAft>
                <a:spcPts val="0"/>
              </a:spcAft>
              <a:buClr>
                <a:srgbClr val="888888"/>
              </a:buClr>
              <a:buSzPts val="2000"/>
              <a:buFont typeface="Palatino Linotype"/>
              <a:buNone/>
              <a:defRPr>
                <a:solidFill>
                  <a:srgbClr val="888888"/>
                </a:solidFill>
              </a:defRPr>
            </a:lvl3pPr>
            <a:lvl4pPr lvl="3" algn="ctr">
              <a:spcBef>
                <a:spcPts val="400"/>
              </a:spcBef>
              <a:spcAft>
                <a:spcPts val="0"/>
              </a:spcAft>
              <a:buClr>
                <a:srgbClr val="888888"/>
              </a:buClr>
              <a:buSzPts val="2000"/>
              <a:buFont typeface="Palatino Linotype"/>
              <a:buNone/>
              <a:defRPr>
                <a:solidFill>
                  <a:srgbClr val="888888"/>
                </a:solidFill>
              </a:defRPr>
            </a:lvl4pPr>
            <a:lvl5pPr lvl="4" algn="ctr">
              <a:spcBef>
                <a:spcPts val="400"/>
              </a:spcBef>
              <a:spcAft>
                <a:spcPts val="0"/>
              </a:spcAft>
              <a:buClr>
                <a:srgbClr val="888888"/>
              </a:buClr>
              <a:buSzPts val="2000"/>
              <a:buFont typeface="Palatino Linotype"/>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15" name="Google Shape;115;p67"/>
          <p:cNvSpPr txBox="1"/>
          <p:nvPr>
            <p:ph type="ctrTitle"/>
          </p:nvPr>
        </p:nvSpPr>
        <p:spPr>
          <a:xfrm>
            <a:off x="4800600" y="4648200"/>
            <a:ext cx="3581400" cy="1470025"/>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SzPts val="1400"/>
              <a:buNone/>
              <a:defRPr sz="3200">
                <a:solidFill>
                  <a:srgbClr val="0B5394"/>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 name="Google Shape;116;p6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6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6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chemeClr val="lt1"/>
                </a:solidFill>
                <a:latin typeface="Tahoma"/>
                <a:ea typeface="Tahoma"/>
                <a:cs typeface="Tahoma"/>
                <a:sym typeface="Tahoma"/>
              </a:defRPr>
            </a:lvl1pPr>
            <a:lvl2pPr indent="0" lvl="1" marL="0" marR="0" algn="r">
              <a:spcBef>
                <a:spcPts val="0"/>
              </a:spcBef>
              <a:spcAft>
                <a:spcPts val="0"/>
              </a:spcAft>
              <a:buNone/>
              <a:defRPr b="0" i="0" sz="1200" u="none" cap="none" strike="noStrike">
                <a:solidFill>
                  <a:schemeClr val="lt1"/>
                </a:solidFill>
                <a:latin typeface="Tahoma"/>
                <a:ea typeface="Tahoma"/>
                <a:cs typeface="Tahoma"/>
                <a:sym typeface="Tahoma"/>
              </a:defRPr>
            </a:lvl2pPr>
            <a:lvl3pPr indent="0" lvl="2" marL="0" marR="0" algn="r">
              <a:spcBef>
                <a:spcPts val="0"/>
              </a:spcBef>
              <a:spcAft>
                <a:spcPts val="0"/>
              </a:spcAft>
              <a:buNone/>
              <a:defRPr b="0" i="0" sz="1200" u="none" cap="none" strike="noStrike">
                <a:solidFill>
                  <a:schemeClr val="lt1"/>
                </a:solidFill>
                <a:latin typeface="Tahoma"/>
                <a:ea typeface="Tahoma"/>
                <a:cs typeface="Tahoma"/>
                <a:sym typeface="Tahoma"/>
              </a:defRPr>
            </a:lvl3pPr>
            <a:lvl4pPr indent="0" lvl="3" marL="0" marR="0" algn="r">
              <a:spcBef>
                <a:spcPts val="0"/>
              </a:spcBef>
              <a:spcAft>
                <a:spcPts val="0"/>
              </a:spcAft>
              <a:buNone/>
              <a:defRPr b="0" i="0" sz="1200" u="none" cap="none" strike="noStrike">
                <a:solidFill>
                  <a:schemeClr val="lt1"/>
                </a:solidFill>
                <a:latin typeface="Tahoma"/>
                <a:ea typeface="Tahoma"/>
                <a:cs typeface="Tahoma"/>
                <a:sym typeface="Tahoma"/>
              </a:defRPr>
            </a:lvl4pPr>
            <a:lvl5pPr indent="0" lvl="4" marL="0" marR="0" algn="r">
              <a:spcBef>
                <a:spcPts val="0"/>
              </a:spcBef>
              <a:spcAft>
                <a:spcPts val="0"/>
              </a:spcAft>
              <a:buNone/>
              <a:defRPr b="0" i="0" sz="1200" u="none" cap="none" strike="noStrike">
                <a:solidFill>
                  <a:schemeClr val="lt1"/>
                </a:solidFill>
                <a:latin typeface="Tahoma"/>
                <a:ea typeface="Tahoma"/>
                <a:cs typeface="Tahoma"/>
                <a:sym typeface="Tahoma"/>
              </a:defRPr>
            </a:lvl5pPr>
            <a:lvl6pPr indent="0" lvl="5" marL="0" marR="0" algn="r">
              <a:spcBef>
                <a:spcPts val="0"/>
              </a:spcBef>
              <a:spcAft>
                <a:spcPts val="0"/>
              </a:spcAft>
              <a:buNone/>
              <a:defRPr b="0" i="0" sz="1200" u="none" cap="none" strike="noStrike">
                <a:solidFill>
                  <a:schemeClr val="lt1"/>
                </a:solidFill>
                <a:latin typeface="Tahoma"/>
                <a:ea typeface="Tahoma"/>
                <a:cs typeface="Tahoma"/>
                <a:sym typeface="Tahoma"/>
              </a:defRPr>
            </a:lvl6pPr>
            <a:lvl7pPr indent="0" lvl="6" marL="0" marR="0" algn="r">
              <a:spcBef>
                <a:spcPts val="0"/>
              </a:spcBef>
              <a:spcAft>
                <a:spcPts val="0"/>
              </a:spcAft>
              <a:buNone/>
              <a:defRPr b="0" i="0" sz="1200" u="none" cap="none" strike="noStrike">
                <a:solidFill>
                  <a:schemeClr val="lt1"/>
                </a:solidFill>
                <a:latin typeface="Tahoma"/>
                <a:ea typeface="Tahoma"/>
                <a:cs typeface="Tahoma"/>
                <a:sym typeface="Tahoma"/>
              </a:defRPr>
            </a:lvl7pPr>
            <a:lvl8pPr indent="0" lvl="7" marL="0" marR="0" algn="r">
              <a:spcBef>
                <a:spcPts val="0"/>
              </a:spcBef>
              <a:spcAft>
                <a:spcPts val="0"/>
              </a:spcAft>
              <a:buNone/>
              <a:defRPr b="0" i="0" sz="1200" u="none" cap="none" strike="noStrike">
                <a:solidFill>
                  <a:schemeClr val="lt1"/>
                </a:solidFill>
                <a:latin typeface="Tahoma"/>
                <a:ea typeface="Tahoma"/>
                <a:cs typeface="Tahoma"/>
                <a:sym typeface="Tahoma"/>
              </a:defRPr>
            </a:lvl8pPr>
            <a:lvl9pPr indent="0" lvl="8" marL="0" marR="0" algn="r">
              <a:spcBef>
                <a:spcPts val="0"/>
              </a:spcBef>
              <a:spcAft>
                <a:spcPts val="0"/>
              </a:spcAft>
              <a:buNone/>
              <a:defRPr b="0" i="0" sz="1200" u="none" cap="none" strike="noStrike">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300"/>
                                  </p:stCondLst>
                                  <p:childTnLst>
                                    <p:set>
                                      <p:cBhvr>
                                        <p:cTn dur="1" fill="hold">
                                          <p:stCondLst>
                                            <p:cond delay="0"/>
                                          </p:stCondLst>
                                        </p:cTn>
                                        <p:tgtEl>
                                          <p:spTgt spid="112"/>
                                        </p:tgtEl>
                                        <p:attrNameLst>
                                          <p:attrName>style.visibility</p:attrName>
                                        </p:attrNameLst>
                                      </p:cBhvr>
                                      <p:to>
                                        <p:strVal val="visible"/>
                                      </p:to>
                                    </p:set>
                                    <p:anim calcmode="lin" valueType="num">
                                      <p:cBhvr additive="base">
                                        <p:cTn dur="800"/>
                                        <p:tgtEl>
                                          <p:spTgt spid="11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13"/>
                                        </p:tgtEl>
                                        <p:attrNameLst>
                                          <p:attrName>style.visibility</p:attrName>
                                        </p:attrNameLst>
                                      </p:cBhvr>
                                      <p:to>
                                        <p:strVal val="visible"/>
                                      </p:to>
                                    </p:set>
                                    <p:anim calcmode="lin" valueType="num">
                                      <p:cBhvr additive="base">
                                        <p:cTn dur="800"/>
                                        <p:tgtEl>
                                          <p:spTgt spid="11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ic Title Slide">
  <p:cSld name="Static Title Slide">
    <p:spTree>
      <p:nvGrpSpPr>
        <p:cNvPr id="119" name="Shape 119"/>
        <p:cNvGrpSpPr/>
        <p:nvPr/>
      </p:nvGrpSpPr>
      <p:grpSpPr>
        <a:xfrm>
          <a:off x="0" y="0"/>
          <a:ext cx="0" cy="0"/>
          <a:chOff x="0" y="0"/>
          <a:chExt cx="0" cy="0"/>
        </a:xfrm>
      </p:grpSpPr>
      <p:sp>
        <p:nvSpPr>
          <p:cNvPr id="120" name="Google Shape;120;p68"/>
          <p:cNvSpPr txBox="1"/>
          <p:nvPr>
            <p:ph type="ctrTitle"/>
          </p:nvPr>
        </p:nvSpPr>
        <p:spPr>
          <a:xfrm>
            <a:off x="5105400" y="1752600"/>
            <a:ext cx="3581400" cy="1470025"/>
          </a:xfrm>
          <a:prstGeom prst="rect">
            <a:avLst/>
          </a:prstGeom>
          <a:noFill/>
          <a:ln>
            <a:noFill/>
          </a:ln>
        </p:spPr>
        <p:txBody>
          <a:bodyPr anchorCtr="0" anchor="b" bIns="45700" lIns="91425" spcFirstLastPara="1" rIns="91425" wrap="square" tIns="45700">
            <a:normAutofit/>
          </a:bodyPr>
          <a:lstStyle>
            <a:lvl1pPr lvl="0" algn="r">
              <a:spcBef>
                <a:spcPts val="0"/>
              </a:spcBef>
              <a:spcAft>
                <a:spcPts val="0"/>
              </a:spcAft>
              <a:buSzPts val="1400"/>
              <a:buNone/>
              <a:defRPr sz="3200">
                <a:solidFill>
                  <a:srgbClr val="0B5394"/>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 name="Google Shape;121;p68"/>
          <p:cNvSpPr txBox="1"/>
          <p:nvPr>
            <p:ph idx="1" type="subTitle"/>
          </p:nvPr>
        </p:nvSpPr>
        <p:spPr>
          <a:xfrm>
            <a:off x="5105400" y="3124200"/>
            <a:ext cx="3581400" cy="1752600"/>
          </a:xfrm>
          <a:prstGeom prst="rect">
            <a:avLst/>
          </a:prstGeom>
          <a:noFill/>
          <a:ln>
            <a:noFill/>
          </a:ln>
        </p:spPr>
        <p:txBody>
          <a:bodyPr anchorCtr="0" anchor="t" bIns="45700" lIns="91425" spcFirstLastPara="1" rIns="91425" wrap="square" tIns="45700">
            <a:normAutofit/>
          </a:bodyPr>
          <a:lstStyle>
            <a:lvl1pPr lvl="0" algn="r">
              <a:spcBef>
                <a:spcPts val="360"/>
              </a:spcBef>
              <a:spcAft>
                <a:spcPts val="0"/>
              </a:spcAft>
              <a:buClr>
                <a:srgbClr val="0075A2"/>
              </a:buClr>
              <a:buSzPts val="1800"/>
              <a:buFont typeface="Palatino Linotype"/>
              <a:buNone/>
              <a:defRPr sz="1800">
                <a:solidFill>
                  <a:srgbClr val="0075A2"/>
                </a:solidFill>
              </a:defRPr>
            </a:lvl1pPr>
            <a:lvl2pPr lvl="1" algn="ctr">
              <a:spcBef>
                <a:spcPts val="400"/>
              </a:spcBef>
              <a:spcAft>
                <a:spcPts val="0"/>
              </a:spcAft>
              <a:buClr>
                <a:srgbClr val="888888"/>
              </a:buClr>
              <a:buSzPts val="2000"/>
              <a:buFont typeface="Palatino Linotype"/>
              <a:buNone/>
              <a:defRPr>
                <a:solidFill>
                  <a:srgbClr val="888888"/>
                </a:solidFill>
              </a:defRPr>
            </a:lvl2pPr>
            <a:lvl3pPr lvl="2" algn="ctr">
              <a:spcBef>
                <a:spcPts val="400"/>
              </a:spcBef>
              <a:spcAft>
                <a:spcPts val="0"/>
              </a:spcAft>
              <a:buClr>
                <a:srgbClr val="888888"/>
              </a:buClr>
              <a:buSzPts val="2000"/>
              <a:buFont typeface="Palatino Linotype"/>
              <a:buNone/>
              <a:defRPr>
                <a:solidFill>
                  <a:srgbClr val="888888"/>
                </a:solidFill>
              </a:defRPr>
            </a:lvl3pPr>
            <a:lvl4pPr lvl="3" algn="ctr">
              <a:spcBef>
                <a:spcPts val="400"/>
              </a:spcBef>
              <a:spcAft>
                <a:spcPts val="0"/>
              </a:spcAft>
              <a:buClr>
                <a:srgbClr val="888888"/>
              </a:buClr>
              <a:buSzPts val="2000"/>
              <a:buFont typeface="Palatino Linotype"/>
              <a:buNone/>
              <a:defRPr>
                <a:solidFill>
                  <a:srgbClr val="888888"/>
                </a:solidFill>
              </a:defRPr>
            </a:lvl4pPr>
            <a:lvl5pPr lvl="4" algn="ctr">
              <a:spcBef>
                <a:spcPts val="400"/>
              </a:spcBef>
              <a:spcAft>
                <a:spcPts val="0"/>
              </a:spcAft>
              <a:buClr>
                <a:srgbClr val="888888"/>
              </a:buClr>
              <a:buSzPts val="2000"/>
              <a:buFont typeface="Palatino Linotype"/>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22" name="Google Shape;122;p6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6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6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chemeClr val="lt1"/>
                </a:solidFill>
                <a:latin typeface="Tahoma"/>
                <a:ea typeface="Tahoma"/>
                <a:cs typeface="Tahoma"/>
                <a:sym typeface="Tahoma"/>
              </a:defRPr>
            </a:lvl1pPr>
            <a:lvl2pPr indent="0" lvl="1" marL="0" marR="0" algn="r">
              <a:spcBef>
                <a:spcPts val="0"/>
              </a:spcBef>
              <a:spcAft>
                <a:spcPts val="0"/>
              </a:spcAft>
              <a:buNone/>
              <a:defRPr b="0" i="0" sz="1200" u="none" cap="none" strike="noStrike">
                <a:solidFill>
                  <a:schemeClr val="lt1"/>
                </a:solidFill>
                <a:latin typeface="Tahoma"/>
                <a:ea typeface="Tahoma"/>
                <a:cs typeface="Tahoma"/>
                <a:sym typeface="Tahoma"/>
              </a:defRPr>
            </a:lvl2pPr>
            <a:lvl3pPr indent="0" lvl="2" marL="0" marR="0" algn="r">
              <a:spcBef>
                <a:spcPts val="0"/>
              </a:spcBef>
              <a:spcAft>
                <a:spcPts val="0"/>
              </a:spcAft>
              <a:buNone/>
              <a:defRPr b="0" i="0" sz="1200" u="none" cap="none" strike="noStrike">
                <a:solidFill>
                  <a:schemeClr val="lt1"/>
                </a:solidFill>
                <a:latin typeface="Tahoma"/>
                <a:ea typeface="Tahoma"/>
                <a:cs typeface="Tahoma"/>
                <a:sym typeface="Tahoma"/>
              </a:defRPr>
            </a:lvl3pPr>
            <a:lvl4pPr indent="0" lvl="3" marL="0" marR="0" algn="r">
              <a:spcBef>
                <a:spcPts val="0"/>
              </a:spcBef>
              <a:spcAft>
                <a:spcPts val="0"/>
              </a:spcAft>
              <a:buNone/>
              <a:defRPr b="0" i="0" sz="1200" u="none" cap="none" strike="noStrike">
                <a:solidFill>
                  <a:schemeClr val="lt1"/>
                </a:solidFill>
                <a:latin typeface="Tahoma"/>
                <a:ea typeface="Tahoma"/>
                <a:cs typeface="Tahoma"/>
                <a:sym typeface="Tahoma"/>
              </a:defRPr>
            </a:lvl4pPr>
            <a:lvl5pPr indent="0" lvl="4" marL="0" marR="0" algn="r">
              <a:spcBef>
                <a:spcPts val="0"/>
              </a:spcBef>
              <a:spcAft>
                <a:spcPts val="0"/>
              </a:spcAft>
              <a:buNone/>
              <a:defRPr b="0" i="0" sz="1200" u="none" cap="none" strike="noStrike">
                <a:solidFill>
                  <a:schemeClr val="lt1"/>
                </a:solidFill>
                <a:latin typeface="Tahoma"/>
                <a:ea typeface="Tahoma"/>
                <a:cs typeface="Tahoma"/>
                <a:sym typeface="Tahoma"/>
              </a:defRPr>
            </a:lvl5pPr>
            <a:lvl6pPr indent="0" lvl="5" marL="0" marR="0" algn="r">
              <a:spcBef>
                <a:spcPts val="0"/>
              </a:spcBef>
              <a:spcAft>
                <a:spcPts val="0"/>
              </a:spcAft>
              <a:buNone/>
              <a:defRPr b="0" i="0" sz="1200" u="none" cap="none" strike="noStrike">
                <a:solidFill>
                  <a:schemeClr val="lt1"/>
                </a:solidFill>
                <a:latin typeface="Tahoma"/>
                <a:ea typeface="Tahoma"/>
                <a:cs typeface="Tahoma"/>
                <a:sym typeface="Tahoma"/>
              </a:defRPr>
            </a:lvl6pPr>
            <a:lvl7pPr indent="0" lvl="6" marL="0" marR="0" algn="r">
              <a:spcBef>
                <a:spcPts val="0"/>
              </a:spcBef>
              <a:spcAft>
                <a:spcPts val="0"/>
              </a:spcAft>
              <a:buNone/>
              <a:defRPr b="0" i="0" sz="1200" u="none" cap="none" strike="noStrike">
                <a:solidFill>
                  <a:schemeClr val="lt1"/>
                </a:solidFill>
                <a:latin typeface="Tahoma"/>
                <a:ea typeface="Tahoma"/>
                <a:cs typeface="Tahoma"/>
                <a:sym typeface="Tahoma"/>
              </a:defRPr>
            </a:lvl7pPr>
            <a:lvl8pPr indent="0" lvl="7" marL="0" marR="0" algn="r">
              <a:spcBef>
                <a:spcPts val="0"/>
              </a:spcBef>
              <a:spcAft>
                <a:spcPts val="0"/>
              </a:spcAft>
              <a:buNone/>
              <a:defRPr b="0" i="0" sz="1200" u="none" cap="none" strike="noStrike">
                <a:solidFill>
                  <a:schemeClr val="lt1"/>
                </a:solidFill>
                <a:latin typeface="Tahoma"/>
                <a:ea typeface="Tahoma"/>
                <a:cs typeface="Tahoma"/>
                <a:sym typeface="Tahoma"/>
              </a:defRPr>
            </a:lvl8pPr>
            <a:lvl9pPr indent="0" lvl="8" marL="0" marR="0" algn="r">
              <a:spcBef>
                <a:spcPts val="0"/>
              </a:spcBef>
              <a:spcAft>
                <a:spcPts val="0"/>
              </a:spcAft>
              <a:buNone/>
              <a:defRPr b="0" i="0" sz="1200" u="none" cap="none" strike="noStrike">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imated Title and Content" showMasterSp="0" type="obj">
  <p:cSld name="OBJECT">
    <p:spTree>
      <p:nvGrpSpPr>
        <p:cNvPr id="125" name="Shape 125"/>
        <p:cNvGrpSpPr/>
        <p:nvPr/>
      </p:nvGrpSpPr>
      <p:grpSpPr>
        <a:xfrm>
          <a:off x="0" y="0"/>
          <a:ext cx="0" cy="0"/>
          <a:chOff x="0" y="0"/>
          <a:chExt cx="0" cy="0"/>
        </a:xfrm>
      </p:grpSpPr>
      <p:pic>
        <p:nvPicPr>
          <p:cNvPr id="126" name="Google Shape;126;p69"/>
          <p:cNvPicPr preferRelativeResize="0"/>
          <p:nvPr/>
        </p:nvPicPr>
        <p:blipFill rotWithShape="1">
          <a:blip r:embed="rId2">
            <a:alphaModFix/>
          </a:blip>
          <a:srcRect b="0" l="0" r="0" t="0"/>
          <a:stretch/>
        </p:blipFill>
        <p:spPr>
          <a:xfrm>
            <a:off x="-381000" y="-304800"/>
            <a:ext cx="10464800" cy="7848600"/>
          </a:xfrm>
          <a:prstGeom prst="rect">
            <a:avLst/>
          </a:prstGeom>
          <a:noFill/>
          <a:ln>
            <a:noFill/>
          </a:ln>
        </p:spPr>
      </p:pic>
      <p:pic>
        <p:nvPicPr>
          <p:cNvPr id="127" name="Google Shape;127;p69"/>
          <p:cNvPicPr preferRelativeResize="0"/>
          <p:nvPr/>
        </p:nvPicPr>
        <p:blipFill rotWithShape="1">
          <a:blip r:embed="rId3">
            <a:alphaModFix/>
          </a:blip>
          <a:srcRect b="0" l="0" r="0" t="0"/>
          <a:stretch/>
        </p:blipFill>
        <p:spPr>
          <a:xfrm>
            <a:off x="0" y="0"/>
            <a:ext cx="9144000" cy="2074863"/>
          </a:xfrm>
          <a:prstGeom prst="rect">
            <a:avLst/>
          </a:prstGeom>
          <a:noFill/>
          <a:ln>
            <a:noFill/>
          </a:ln>
        </p:spPr>
      </p:pic>
      <p:pic>
        <p:nvPicPr>
          <p:cNvPr id="128" name="Google Shape;128;p69"/>
          <p:cNvPicPr preferRelativeResize="0"/>
          <p:nvPr/>
        </p:nvPicPr>
        <p:blipFill rotWithShape="1">
          <a:blip r:embed="rId4">
            <a:alphaModFix/>
          </a:blip>
          <a:srcRect b="0" l="0" r="0" t="0"/>
          <a:stretch/>
        </p:blipFill>
        <p:spPr>
          <a:xfrm>
            <a:off x="1970088" y="-1501775"/>
            <a:ext cx="9144000" cy="6858000"/>
          </a:xfrm>
          <a:prstGeom prst="rect">
            <a:avLst/>
          </a:prstGeom>
          <a:noFill/>
          <a:ln>
            <a:noFill/>
          </a:ln>
        </p:spPr>
      </p:pic>
      <p:pic>
        <p:nvPicPr>
          <p:cNvPr id="129" name="Google Shape;129;p69"/>
          <p:cNvPicPr preferRelativeResize="0"/>
          <p:nvPr/>
        </p:nvPicPr>
        <p:blipFill rotWithShape="1">
          <a:blip r:embed="rId5">
            <a:alphaModFix/>
          </a:blip>
          <a:srcRect b="0" l="0" r="0" t="0"/>
          <a:stretch/>
        </p:blipFill>
        <p:spPr>
          <a:xfrm>
            <a:off x="685800" y="-304800"/>
            <a:ext cx="9144000" cy="6858000"/>
          </a:xfrm>
          <a:prstGeom prst="rect">
            <a:avLst/>
          </a:prstGeom>
          <a:noFill/>
          <a:ln>
            <a:noFill/>
          </a:ln>
        </p:spPr>
      </p:pic>
      <p:sp>
        <p:nvSpPr>
          <p:cNvPr id="130" name="Google Shape;130;p69"/>
          <p:cNvSpPr txBox="1"/>
          <p:nvPr>
            <p:ph idx="1" type="body"/>
          </p:nvPr>
        </p:nvSpPr>
        <p:spPr>
          <a:xfrm>
            <a:off x="1143000" y="1189037"/>
            <a:ext cx="7620000" cy="5135563"/>
          </a:xfrm>
          <a:prstGeom prst="rect">
            <a:avLst/>
          </a:prstGeom>
          <a:noFill/>
          <a:ln>
            <a:noFill/>
          </a:ln>
        </p:spPr>
        <p:txBody>
          <a:bodyPr anchorCtr="0" anchor="t" bIns="45700" lIns="91425" spcFirstLastPara="1" rIns="91425" wrap="square" tIns="45700">
            <a:noAutofit/>
          </a:bodyPr>
          <a:lstStyle>
            <a:lvl1pPr indent="-228600" lvl="0" marL="457200" algn="l">
              <a:spcBef>
                <a:spcPts val="400"/>
              </a:spcBef>
              <a:spcAft>
                <a:spcPts val="0"/>
              </a:spcAft>
              <a:buSzPts val="1400"/>
              <a:buNone/>
              <a:defRPr>
                <a:solidFill>
                  <a:srgbClr val="0075A2"/>
                </a:solidFill>
              </a:defRPr>
            </a:lvl1pPr>
            <a:lvl2pPr indent="-228600" lvl="1" marL="914400" algn="l">
              <a:spcBef>
                <a:spcPts val="400"/>
              </a:spcBef>
              <a:spcAft>
                <a:spcPts val="0"/>
              </a:spcAft>
              <a:buSzPts val="1400"/>
              <a:buNone/>
              <a:defRPr>
                <a:solidFill>
                  <a:srgbClr val="0075A2"/>
                </a:solidFill>
              </a:defRPr>
            </a:lvl2pPr>
            <a:lvl3pPr indent="-228600" lvl="2" marL="1371600" algn="l">
              <a:spcBef>
                <a:spcPts val="400"/>
              </a:spcBef>
              <a:spcAft>
                <a:spcPts val="0"/>
              </a:spcAft>
              <a:buSzPts val="1400"/>
              <a:buNone/>
              <a:defRPr>
                <a:solidFill>
                  <a:srgbClr val="0075A2"/>
                </a:solidFill>
              </a:defRPr>
            </a:lvl3pPr>
            <a:lvl4pPr indent="-228600" lvl="3" marL="1828800" algn="l">
              <a:spcBef>
                <a:spcPts val="400"/>
              </a:spcBef>
              <a:spcAft>
                <a:spcPts val="0"/>
              </a:spcAft>
              <a:buSzPts val="1400"/>
              <a:buNone/>
              <a:defRPr>
                <a:solidFill>
                  <a:srgbClr val="0075A2"/>
                </a:solidFill>
              </a:defRPr>
            </a:lvl4pPr>
            <a:lvl5pPr indent="-228600" lvl="4" marL="2286000" algn="l">
              <a:spcBef>
                <a:spcPts val="400"/>
              </a:spcBef>
              <a:spcAft>
                <a:spcPts val="0"/>
              </a:spcAft>
              <a:buSzPts val="1400"/>
              <a:buNone/>
              <a:defRPr>
                <a:solidFill>
                  <a:srgbClr val="0075A2"/>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1" name="Google Shape;131;p69"/>
          <p:cNvSpPr txBox="1"/>
          <p:nvPr>
            <p:ph type="title"/>
          </p:nvPr>
        </p:nvSpPr>
        <p:spPr>
          <a:xfrm>
            <a:off x="1143000" y="473075"/>
            <a:ext cx="7620000" cy="71596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SzPts val="1400"/>
              <a:buNone/>
              <a:defRPr sz="3600">
                <a:solidFill>
                  <a:srgbClr val="0B5394"/>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2" name="Google Shape;132;p6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6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6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chemeClr val="lt1"/>
                </a:solidFill>
                <a:latin typeface="Tahoma"/>
                <a:ea typeface="Tahoma"/>
                <a:cs typeface="Tahoma"/>
                <a:sym typeface="Tahoma"/>
              </a:defRPr>
            </a:lvl1pPr>
            <a:lvl2pPr indent="0" lvl="1" marL="0" marR="0" algn="r">
              <a:spcBef>
                <a:spcPts val="0"/>
              </a:spcBef>
              <a:spcAft>
                <a:spcPts val="0"/>
              </a:spcAft>
              <a:buNone/>
              <a:defRPr b="0" i="0" sz="1200" u="none" cap="none" strike="noStrike">
                <a:solidFill>
                  <a:schemeClr val="lt1"/>
                </a:solidFill>
                <a:latin typeface="Tahoma"/>
                <a:ea typeface="Tahoma"/>
                <a:cs typeface="Tahoma"/>
                <a:sym typeface="Tahoma"/>
              </a:defRPr>
            </a:lvl2pPr>
            <a:lvl3pPr indent="0" lvl="2" marL="0" marR="0" algn="r">
              <a:spcBef>
                <a:spcPts val="0"/>
              </a:spcBef>
              <a:spcAft>
                <a:spcPts val="0"/>
              </a:spcAft>
              <a:buNone/>
              <a:defRPr b="0" i="0" sz="1200" u="none" cap="none" strike="noStrike">
                <a:solidFill>
                  <a:schemeClr val="lt1"/>
                </a:solidFill>
                <a:latin typeface="Tahoma"/>
                <a:ea typeface="Tahoma"/>
                <a:cs typeface="Tahoma"/>
                <a:sym typeface="Tahoma"/>
              </a:defRPr>
            </a:lvl3pPr>
            <a:lvl4pPr indent="0" lvl="3" marL="0" marR="0" algn="r">
              <a:spcBef>
                <a:spcPts val="0"/>
              </a:spcBef>
              <a:spcAft>
                <a:spcPts val="0"/>
              </a:spcAft>
              <a:buNone/>
              <a:defRPr b="0" i="0" sz="1200" u="none" cap="none" strike="noStrike">
                <a:solidFill>
                  <a:schemeClr val="lt1"/>
                </a:solidFill>
                <a:latin typeface="Tahoma"/>
                <a:ea typeface="Tahoma"/>
                <a:cs typeface="Tahoma"/>
                <a:sym typeface="Tahoma"/>
              </a:defRPr>
            </a:lvl4pPr>
            <a:lvl5pPr indent="0" lvl="4" marL="0" marR="0" algn="r">
              <a:spcBef>
                <a:spcPts val="0"/>
              </a:spcBef>
              <a:spcAft>
                <a:spcPts val="0"/>
              </a:spcAft>
              <a:buNone/>
              <a:defRPr b="0" i="0" sz="1200" u="none" cap="none" strike="noStrike">
                <a:solidFill>
                  <a:schemeClr val="lt1"/>
                </a:solidFill>
                <a:latin typeface="Tahoma"/>
                <a:ea typeface="Tahoma"/>
                <a:cs typeface="Tahoma"/>
                <a:sym typeface="Tahoma"/>
              </a:defRPr>
            </a:lvl5pPr>
            <a:lvl6pPr indent="0" lvl="5" marL="0" marR="0" algn="r">
              <a:spcBef>
                <a:spcPts val="0"/>
              </a:spcBef>
              <a:spcAft>
                <a:spcPts val="0"/>
              </a:spcAft>
              <a:buNone/>
              <a:defRPr b="0" i="0" sz="1200" u="none" cap="none" strike="noStrike">
                <a:solidFill>
                  <a:schemeClr val="lt1"/>
                </a:solidFill>
                <a:latin typeface="Tahoma"/>
                <a:ea typeface="Tahoma"/>
                <a:cs typeface="Tahoma"/>
                <a:sym typeface="Tahoma"/>
              </a:defRPr>
            </a:lvl6pPr>
            <a:lvl7pPr indent="0" lvl="6" marL="0" marR="0" algn="r">
              <a:spcBef>
                <a:spcPts val="0"/>
              </a:spcBef>
              <a:spcAft>
                <a:spcPts val="0"/>
              </a:spcAft>
              <a:buNone/>
              <a:defRPr b="0" i="0" sz="1200" u="none" cap="none" strike="noStrike">
                <a:solidFill>
                  <a:schemeClr val="lt1"/>
                </a:solidFill>
                <a:latin typeface="Tahoma"/>
                <a:ea typeface="Tahoma"/>
                <a:cs typeface="Tahoma"/>
                <a:sym typeface="Tahoma"/>
              </a:defRPr>
            </a:lvl7pPr>
            <a:lvl8pPr indent="0" lvl="7" marL="0" marR="0" algn="r">
              <a:spcBef>
                <a:spcPts val="0"/>
              </a:spcBef>
              <a:spcAft>
                <a:spcPts val="0"/>
              </a:spcAft>
              <a:buNone/>
              <a:defRPr b="0" i="0" sz="1200" u="none" cap="none" strike="noStrike">
                <a:solidFill>
                  <a:schemeClr val="lt1"/>
                </a:solidFill>
                <a:latin typeface="Tahoma"/>
                <a:ea typeface="Tahoma"/>
                <a:cs typeface="Tahoma"/>
                <a:sym typeface="Tahoma"/>
              </a:defRPr>
            </a:lvl8pPr>
            <a:lvl9pPr indent="0" lvl="8" marL="0" marR="0" algn="r">
              <a:spcBef>
                <a:spcPts val="0"/>
              </a:spcBef>
              <a:spcAft>
                <a:spcPts val="0"/>
              </a:spcAft>
              <a:buNone/>
              <a:defRPr b="0" i="0" sz="1200" u="none" cap="none" strike="noStrike">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700"/>
                                  </p:stCondLst>
                                  <p:childTnLst>
                                    <p:set>
                                      <p:cBhvr>
                                        <p:cTn dur="1" fill="hold">
                                          <p:stCondLst>
                                            <p:cond delay="0"/>
                                          </p:stCondLst>
                                        </p:cTn>
                                        <p:tgtEl>
                                          <p:spTgt spid="128"/>
                                        </p:tgtEl>
                                        <p:attrNameLst>
                                          <p:attrName>style.visibility</p:attrName>
                                        </p:attrNameLst>
                                      </p:cBhvr>
                                      <p:to>
                                        <p:strVal val="visible"/>
                                      </p:to>
                                    </p:set>
                                    <p:anim calcmode="lin" valueType="num">
                                      <p:cBhvr additive="base">
                                        <p:cTn dur="800"/>
                                        <p:tgtEl>
                                          <p:spTgt spid="12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600"/>
                                  </p:stCondLst>
                                  <p:childTnLst>
                                    <p:set>
                                      <p:cBhvr>
                                        <p:cTn dur="1" fill="hold">
                                          <p:stCondLst>
                                            <p:cond delay="0"/>
                                          </p:stCondLst>
                                        </p:cTn>
                                        <p:tgtEl>
                                          <p:spTgt spid="129"/>
                                        </p:tgtEl>
                                        <p:attrNameLst>
                                          <p:attrName>style.visibility</p:attrName>
                                        </p:attrNameLst>
                                      </p:cBhvr>
                                      <p:to>
                                        <p:strVal val="visible"/>
                                      </p:to>
                                    </p:set>
                                    <p:anim calcmode="lin" valueType="num">
                                      <p:cBhvr additive="base">
                                        <p:cTn dur="800"/>
                                        <p:tgtEl>
                                          <p:spTgt spid="12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ic Title and Content">
  <p:cSld name="Static Title and Content">
    <p:spTree>
      <p:nvGrpSpPr>
        <p:cNvPr id="135" name="Shape 135"/>
        <p:cNvGrpSpPr/>
        <p:nvPr/>
      </p:nvGrpSpPr>
      <p:grpSpPr>
        <a:xfrm>
          <a:off x="0" y="0"/>
          <a:ext cx="0" cy="0"/>
          <a:chOff x="0" y="0"/>
          <a:chExt cx="0" cy="0"/>
        </a:xfrm>
      </p:grpSpPr>
      <p:sp>
        <p:nvSpPr>
          <p:cNvPr id="136" name="Google Shape;136;p70"/>
          <p:cNvSpPr txBox="1"/>
          <p:nvPr>
            <p:ph type="title"/>
          </p:nvPr>
        </p:nvSpPr>
        <p:spPr>
          <a:xfrm>
            <a:off x="990600" y="473075"/>
            <a:ext cx="7620000" cy="715963"/>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SzPts val="1400"/>
              <a:buNone/>
              <a:defRPr sz="36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7" name="Google Shape;137;p70"/>
          <p:cNvSpPr txBox="1"/>
          <p:nvPr>
            <p:ph idx="1" type="body"/>
          </p:nvPr>
        </p:nvSpPr>
        <p:spPr>
          <a:xfrm>
            <a:off x="990600" y="1189038"/>
            <a:ext cx="7620000" cy="5135562"/>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228600" lvl="2" marL="1371600" algn="l">
              <a:spcBef>
                <a:spcPts val="360"/>
              </a:spcBef>
              <a:spcAft>
                <a:spcPts val="0"/>
              </a:spcAft>
              <a:buSzPts val="1400"/>
              <a:buNone/>
              <a:defRPr/>
            </a:lvl3pPr>
            <a:lvl4pPr indent="-228600" lvl="3" marL="1828800" algn="l">
              <a:spcBef>
                <a:spcPts val="360"/>
              </a:spcBef>
              <a:spcAft>
                <a:spcPts val="0"/>
              </a:spcAft>
              <a:buSzPts val="1400"/>
              <a:buNone/>
              <a:defRPr/>
            </a:lvl4pPr>
            <a:lvl5pPr indent="-228600" lvl="4" marL="2286000" algn="l">
              <a:spcBef>
                <a:spcPts val="360"/>
              </a:spcBef>
              <a:spcAft>
                <a:spcPts val="0"/>
              </a:spcAft>
              <a:buSzPts val="14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8" name="Google Shape;138;p7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7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7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chemeClr val="lt1"/>
                </a:solidFill>
                <a:latin typeface="Tahoma"/>
                <a:ea typeface="Tahoma"/>
                <a:cs typeface="Tahoma"/>
                <a:sym typeface="Tahoma"/>
              </a:defRPr>
            </a:lvl1pPr>
            <a:lvl2pPr indent="0" lvl="1" marL="0" marR="0" algn="r">
              <a:spcBef>
                <a:spcPts val="0"/>
              </a:spcBef>
              <a:spcAft>
                <a:spcPts val="0"/>
              </a:spcAft>
              <a:buNone/>
              <a:defRPr b="0" i="0" sz="1200" u="none" cap="none" strike="noStrike">
                <a:solidFill>
                  <a:schemeClr val="lt1"/>
                </a:solidFill>
                <a:latin typeface="Tahoma"/>
                <a:ea typeface="Tahoma"/>
                <a:cs typeface="Tahoma"/>
                <a:sym typeface="Tahoma"/>
              </a:defRPr>
            </a:lvl2pPr>
            <a:lvl3pPr indent="0" lvl="2" marL="0" marR="0" algn="r">
              <a:spcBef>
                <a:spcPts val="0"/>
              </a:spcBef>
              <a:spcAft>
                <a:spcPts val="0"/>
              </a:spcAft>
              <a:buNone/>
              <a:defRPr b="0" i="0" sz="1200" u="none" cap="none" strike="noStrike">
                <a:solidFill>
                  <a:schemeClr val="lt1"/>
                </a:solidFill>
                <a:latin typeface="Tahoma"/>
                <a:ea typeface="Tahoma"/>
                <a:cs typeface="Tahoma"/>
                <a:sym typeface="Tahoma"/>
              </a:defRPr>
            </a:lvl3pPr>
            <a:lvl4pPr indent="0" lvl="3" marL="0" marR="0" algn="r">
              <a:spcBef>
                <a:spcPts val="0"/>
              </a:spcBef>
              <a:spcAft>
                <a:spcPts val="0"/>
              </a:spcAft>
              <a:buNone/>
              <a:defRPr b="0" i="0" sz="1200" u="none" cap="none" strike="noStrike">
                <a:solidFill>
                  <a:schemeClr val="lt1"/>
                </a:solidFill>
                <a:latin typeface="Tahoma"/>
                <a:ea typeface="Tahoma"/>
                <a:cs typeface="Tahoma"/>
                <a:sym typeface="Tahoma"/>
              </a:defRPr>
            </a:lvl4pPr>
            <a:lvl5pPr indent="0" lvl="4" marL="0" marR="0" algn="r">
              <a:spcBef>
                <a:spcPts val="0"/>
              </a:spcBef>
              <a:spcAft>
                <a:spcPts val="0"/>
              </a:spcAft>
              <a:buNone/>
              <a:defRPr b="0" i="0" sz="1200" u="none" cap="none" strike="noStrike">
                <a:solidFill>
                  <a:schemeClr val="lt1"/>
                </a:solidFill>
                <a:latin typeface="Tahoma"/>
                <a:ea typeface="Tahoma"/>
                <a:cs typeface="Tahoma"/>
                <a:sym typeface="Tahoma"/>
              </a:defRPr>
            </a:lvl5pPr>
            <a:lvl6pPr indent="0" lvl="5" marL="0" marR="0" algn="r">
              <a:spcBef>
                <a:spcPts val="0"/>
              </a:spcBef>
              <a:spcAft>
                <a:spcPts val="0"/>
              </a:spcAft>
              <a:buNone/>
              <a:defRPr b="0" i="0" sz="1200" u="none" cap="none" strike="noStrike">
                <a:solidFill>
                  <a:schemeClr val="lt1"/>
                </a:solidFill>
                <a:latin typeface="Tahoma"/>
                <a:ea typeface="Tahoma"/>
                <a:cs typeface="Tahoma"/>
                <a:sym typeface="Tahoma"/>
              </a:defRPr>
            </a:lvl6pPr>
            <a:lvl7pPr indent="0" lvl="6" marL="0" marR="0" algn="r">
              <a:spcBef>
                <a:spcPts val="0"/>
              </a:spcBef>
              <a:spcAft>
                <a:spcPts val="0"/>
              </a:spcAft>
              <a:buNone/>
              <a:defRPr b="0" i="0" sz="1200" u="none" cap="none" strike="noStrike">
                <a:solidFill>
                  <a:schemeClr val="lt1"/>
                </a:solidFill>
                <a:latin typeface="Tahoma"/>
                <a:ea typeface="Tahoma"/>
                <a:cs typeface="Tahoma"/>
                <a:sym typeface="Tahoma"/>
              </a:defRPr>
            </a:lvl7pPr>
            <a:lvl8pPr indent="0" lvl="7" marL="0" marR="0" algn="r">
              <a:spcBef>
                <a:spcPts val="0"/>
              </a:spcBef>
              <a:spcAft>
                <a:spcPts val="0"/>
              </a:spcAft>
              <a:buNone/>
              <a:defRPr b="0" i="0" sz="1200" u="none" cap="none" strike="noStrike">
                <a:solidFill>
                  <a:schemeClr val="lt1"/>
                </a:solidFill>
                <a:latin typeface="Tahoma"/>
                <a:ea typeface="Tahoma"/>
                <a:cs typeface="Tahoma"/>
                <a:sym typeface="Tahoma"/>
              </a:defRPr>
            </a:lvl8pPr>
            <a:lvl9pPr indent="0" lvl="8" marL="0" marR="0" algn="r">
              <a:spcBef>
                <a:spcPts val="0"/>
              </a:spcBef>
              <a:spcAft>
                <a:spcPts val="0"/>
              </a:spcAft>
              <a:buNone/>
              <a:defRPr b="0" i="0" sz="1200" u="none" cap="none" strike="noStrike">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1" name="Shape 141"/>
        <p:cNvGrpSpPr/>
        <p:nvPr/>
      </p:nvGrpSpPr>
      <p:grpSpPr>
        <a:xfrm>
          <a:off x="0" y="0"/>
          <a:ext cx="0" cy="0"/>
          <a:chOff x="0" y="0"/>
          <a:chExt cx="0" cy="0"/>
        </a:xfrm>
      </p:grpSpPr>
      <p:sp>
        <p:nvSpPr>
          <p:cNvPr id="142" name="Google Shape;142;p71"/>
          <p:cNvSpPr txBox="1"/>
          <p:nvPr>
            <p:ph type="title"/>
          </p:nvPr>
        </p:nvSpPr>
        <p:spPr>
          <a:xfrm>
            <a:off x="838200" y="17526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3" name="Google Shape;143;p71"/>
          <p:cNvSpPr txBox="1"/>
          <p:nvPr>
            <p:ph idx="1" type="body"/>
          </p:nvPr>
        </p:nvSpPr>
        <p:spPr>
          <a:xfrm>
            <a:off x="838200" y="2524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0B5394"/>
              </a:buClr>
              <a:buSzPts val="2000"/>
              <a:buFont typeface="Palatino Linotype"/>
              <a:buNone/>
              <a:defRPr sz="2000">
                <a:solidFill>
                  <a:srgbClr val="0B5394"/>
                </a:solidFill>
              </a:defRPr>
            </a:lvl1pPr>
            <a:lvl2pPr indent="-228600" lvl="1" marL="914400" algn="l">
              <a:spcBef>
                <a:spcPts val="360"/>
              </a:spcBef>
              <a:spcAft>
                <a:spcPts val="0"/>
              </a:spcAft>
              <a:buClr>
                <a:srgbClr val="888888"/>
              </a:buClr>
              <a:buSzPts val="1800"/>
              <a:buFont typeface="Palatino Linotype"/>
              <a:buNone/>
              <a:defRPr sz="1800">
                <a:solidFill>
                  <a:srgbClr val="888888"/>
                </a:solidFill>
              </a:defRPr>
            </a:lvl2pPr>
            <a:lvl3pPr indent="-228600" lvl="2" marL="1371600" algn="l">
              <a:spcBef>
                <a:spcPts val="320"/>
              </a:spcBef>
              <a:spcAft>
                <a:spcPts val="0"/>
              </a:spcAft>
              <a:buClr>
                <a:srgbClr val="888888"/>
              </a:buClr>
              <a:buSzPts val="1600"/>
              <a:buFont typeface="Palatino Linotype"/>
              <a:buNone/>
              <a:defRPr sz="1600">
                <a:solidFill>
                  <a:srgbClr val="888888"/>
                </a:solidFill>
              </a:defRPr>
            </a:lvl3pPr>
            <a:lvl4pPr indent="-228600" lvl="3" marL="1828800" algn="l">
              <a:spcBef>
                <a:spcPts val="280"/>
              </a:spcBef>
              <a:spcAft>
                <a:spcPts val="0"/>
              </a:spcAft>
              <a:buClr>
                <a:srgbClr val="888888"/>
              </a:buClr>
              <a:buSzPts val="1400"/>
              <a:buFont typeface="Palatino Linotype"/>
              <a:buNone/>
              <a:defRPr sz="1400">
                <a:solidFill>
                  <a:srgbClr val="888888"/>
                </a:solidFill>
              </a:defRPr>
            </a:lvl4pPr>
            <a:lvl5pPr indent="-228600" lvl="4" marL="2286000" algn="l">
              <a:spcBef>
                <a:spcPts val="280"/>
              </a:spcBef>
              <a:spcAft>
                <a:spcPts val="0"/>
              </a:spcAft>
              <a:buClr>
                <a:srgbClr val="888888"/>
              </a:buClr>
              <a:buSzPts val="1400"/>
              <a:buFont typeface="Palatino Linotype"/>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144" name="Google Shape;144;p7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7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7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chemeClr val="lt1"/>
                </a:solidFill>
                <a:latin typeface="Tahoma"/>
                <a:ea typeface="Tahoma"/>
                <a:cs typeface="Tahoma"/>
                <a:sym typeface="Tahoma"/>
              </a:defRPr>
            </a:lvl1pPr>
            <a:lvl2pPr indent="0" lvl="1" marL="0" marR="0" algn="r">
              <a:spcBef>
                <a:spcPts val="0"/>
              </a:spcBef>
              <a:spcAft>
                <a:spcPts val="0"/>
              </a:spcAft>
              <a:buNone/>
              <a:defRPr b="0" i="0" sz="1200" u="none" cap="none" strike="noStrike">
                <a:solidFill>
                  <a:schemeClr val="lt1"/>
                </a:solidFill>
                <a:latin typeface="Tahoma"/>
                <a:ea typeface="Tahoma"/>
                <a:cs typeface="Tahoma"/>
                <a:sym typeface="Tahoma"/>
              </a:defRPr>
            </a:lvl2pPr>
            <a:lvl3pPr indent="0" lvl="2" marL="0" marR="0" algn="r">
              <a:spcBef>
                <a:spcPts val="0"/>
              </a:spcBef>
              <a:spcAft>
                <a:spcPts val="0"/>
              </a:spcAft>
              <a:buNone/>
              <a:defRPr b="0" i="0" sz="1200" u="none" cap="none" strike="noStrike">
                <a:solidFill>
                  <a:schemeClr val="lt1"/>
                </a:solidFill>
                <a:latin typeface="Tahoma"/>
                <a:ea typeface="Tahoma"/>
                <a:cs typeface="Tahoma"/>
                <a:sym typeface="Tahoma"/>
              </a:defRPr>
            </a:lvl3pPr>
            <a:lvl4pPr indent="0" lvl="3" marL="0" marR="0" algn="r">
              <a:spcBef>
                <a:spcPts val="0"/>
              </a:spcBef>
              <a:spcAft>
                <a:spcPts val="0"/>
              </a:spcAft>
              <a:buNone/>
              <a:defRPr b="0" i="0" sz="1200" u="none" cap="none" strike="noStrike">
                <a:solidFill>
                  <a:schemeClr val="lt1"/>
                </a:solidFill>
                <a:latin typeface="Tahoma"/>
                <a:ea typeface="Tahoma"/>
                <a:cs typeface="Tahoma"/>
                <a:sym typeface="Tahoma"/>
              </a:defRPr>
            </a:lvl4pPr>
            <a:lvl5pPr indent="0" lvl="4" marL="0" marR="0" algn="r">
              <a:spcBef>
                <a:spcPts val="0"/>
              </a:spcBef>
              <a:spcAft>
                <a:spcPts val="0"/>
              </a:spcAft>
              <a:buNone/>
              <a:defRPr b="0" i="0" sz="1200" u="none" cap="none" strike="noStrike">
                <a:solidFill>
                  <a:schemeClr val="lt1"/>
                </a:solidFill>
                <a:latin typeface="Tahoma"/>
                <a:ea typeface="Tahoma"/>
                <a:cs typeface="Tahoma"/>
                <a:sym typeface="Tahoma"/>
              </a:defRPr>
            </a:lvl5pPr>
            <a:lvl6pPr indent="0" lvl="5" marL="0" marR="0" algn="r">
              <a:spcBef>
                <a:spcPts val="0"/>
              </a:spcBef>
              <a:spcAft>
                <a:spcPts val="0"/>
              </a:spcAft>
              <a:buNone/>
              <a:defRPr b="0" i="0" sz="1200" u="none" cap="none" strike="noStrike">
                <a:solidFill>
                  <a:schemeClr val="lt1"/>
                </a:solidFill>
                <a:latin typeface="Tahoma"/>
                <a:ea typeface="Tahoma"/>
                <a:cs typeface="Tahoma"/>
                <a:sym typeface="Tahoma"/>
              </a:defRPr>
            </a:lvl6pPr>
            <a:lvl7pPr indent="0" lvl="6" marL="0" marR="0" algn="r">
              <a:spcBef>
                <a:spcPts val="0"/>
              </a:spcBef>
              <a:spcAft>
                <a:spcPts val="0"/>
              </a:spcAft>
              <a:buNone/>
              <a:defRPr b="0" i="0" sz="1200" u="none" cap="none" strike="noStrike">
                <a:solidFill>
                  <a:schemeClr val="lt1"/>
                </a:solidFill>
                <a:latin typeface="Tahoma"/>
                <a:ea typeface="Tahoma"/>
                <a:cs typeface="Tahoma"/>
                <a:sym typeface="Tahoma"/>
              </a:defRPr>
            </a:lvl7pPr>
            <a:lvl8pPr indent="0" lvl="7" marL="0" marR="0" algn="r">
              <a:spcBef>
                <a:spcPts val="0"/>
              </a:spcBef>
              <a:spcAft>
                <a:spcPts val="0"/>
              </a:spcAft>
              <a:buNone/>
              <a:defRPr b="0" i="0" sz="1200" u="none" cap="none" strike="noStrike">
                <a:solidFill>
                  <a:schemeClr val="lt1"/>
                </a:solidFill>
                <a:latin typeface="Tahoma"/>
                <a:ea typeface="Tahoma"/>
                <a:cs typeface="Tahoma"/>
                <a:sym typeface="Tahoma"/>
              </a:defRPr>
            </a:lvl8pPr>
            <a:lvl9pPr indent="0" lvl="8" marL="0" marR="0" algn="r">
              <a:spcBef>
                <a:spcPts val="0"/>
              </a:spcBef>
              <a:spcAft>
                <a:spcPts val="0"/>
              </a:spcAft>
              <a:buNone/>
              <a:defRPr b="0" i="0" sz="1200" u="none" cap="none" strike="noStrike">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7" name="Shape 147"/>
        <p:cNvGrpSpPr/>
        <p:nvPr/>
      </p:nvGrpSpPr>
      <p:grpSpPr>
        <a:xfrm>
          <a:off x="0" y="0"/>
          <a:ext cx="0" cy="0"/>
          <a:chOff x="0" y="0"/>
          <a:chExt cx="0" cy="0"/>
        </a:xfrm>
      </p:grpSpPr>
      <p:sp>
        <p:nvSpPr>
          <p:cNvPr id="148" name="Google Shape;148;p72"/>
          <p:cNvSpPr txBox="1"/>
          <p:nvPr>
            <p:ph type="title"/>
          </p:nvPr>
        </p:nvSpPr>
        <p:spPr>
          <a:xfrm>
            <a:off x="990600" y="473075"/>
            <a:ext cx="7620000" cy="7159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 name="Google Shape;149;p72"/>
          <p:cNvSpPr txBox="1"/>
          <p:nvPr>
            <p:ph idx="1" type="body"/>
          </p:nvPr>
        </p:nvSpPr>
        <p:spPr>
          <a:xfrm>
            <a:off x="762000" y="1646237"/>
            <a:ext cx="3581400" cy="4983163"/>
          </a:xfrm>
          <a:prstGeom prst="rect">
            <a:avLst/>
          </a:prstGeom>
          <a:noFill/>
          <a:ln>
            <a:noFill/>
          </a:ln>
        </p:spPr>
        <p:txBody>
          <a:bodyPr anchorCtr="0" anchor="t" bIns="45700" lIns="91425" spcFirstLastPara="1" rIns="91425" wrap="square" tIns="45700">
            <a:normAutofit/>
          </a:bodyPr>
          <a:lstStyle>
            <a:lvl1pPr indent="-228600" lvl="0" marL="457200" algn="l">
              <a:spcBef>
                <a:spcPts val="400"/>
              </a:spcBef>
              <a:spcAft>
                <a:spcPts val="0"/>
              </a:spcAft>
              <a:buSzPts val="1400"/>
              <a:buNone/>
              <a:defRPr sz="2000"/>
            </a:lvl1pPr>
            <a:lvl2pPr indent="-228600" lvl="1" marL="914400" algn="l">
              <a:spcBef>
                <a:spcPts val="400"/>
              </a:spcBef>
              <a:spcAft>
                <a:spcPts val="0"/>
              </a:spcAft>
              <a:buSzPts val="1400"/>
              <a:buNone/>
              <a:defRPr sz="2000"/>
            </a:lvl2pPr>
            <a:lvl3pPr indent="-228600" lvl="2" marL="1371600" algn="l">
              <a:spcBef>
                <a:spcPts val="400"/>
              </a:spcBef>
              <a:spcAft>
                <a:spcPts val="0"/>
              </a:spcAft>
              <a:buSzPts val="1400"/>
              <a:buNone/>
              <a:defRPr sz="2000"/>
            </a:lvl3pPr>
            <a:lvl4pPr indent="-228600" lvl="3" marL="1828800" algn="l">
              <a:spcBef>
                <a:spcPts val="400"/>
              </a:spcBef>
              <a:spcAft>
                <a:spcPts val="0"/>
              </a:spcAft>
              <a:buSzPts val="1400"/>
              <a:buNone/>
              <a:defRPr sz="2000"/>
            </a:lvl4pPr>
            <a:lvl5pPr indent="-228600" lvl="4" marL="2286000" algn="l">
              <a:spcBef>
                <a:spcPts val="400"/>
              </a:spcBef>
              <a:spcAft>
                <a:spcPts val="0"/>
              </a:spcAft>
              <a:buSzPts val="1400"/>
              <a:buNone/>
              <a:defRPr sz="20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50" name="Google Shape;150;p72"/>
          <p:cNvSpPr txBox="1"/>
          <p:nvPr>
            <p:ph idx="2" type="body"/>
          </p:nvPr>
        </p:nvSpPr>
        <p:spPr>
          <a:xfrm>
            <a:off x="4800600" y="1143000"/>
            <a:ext cx="3581400" cy="4983163"/>
          </a:xfrm>
          <a:prstGeom prst="rect">
            <a:avLst/>
          </a:prstGeom>
          <a:noFill/>
          <a:ln>
            <a:noFill/>
          </a:ln>
        </p:spPr>
        <p:txBody>
          <a:bodyPr anchorCtr="0" anchor="t" bIns="45700" lIns="91425" spcFirstLastPara="1" rIns="91425" wrap="square" tIns="45700">
            <a:normAutofit/>
          </a:bodyPr>
          <a:lstStyle>
            <a:lvl1pPr indent="-228600" lvl="0" marL="457200" algn="l">
              <a:spcBef>
                <a:spcPts val="400"/>
              </a:spcBef>
              <a:spcAft>
                <a:spcPts val="0"/>
              </a:spcAft>
              <a:buSzPts val="1400"/>
              <a:buNone/>
              <a:defRPr sz="2000"/>
            </a:lvl1pPr>
            <a:lvl2pPr indent="-228600" lvl="1" marL="914400" algn="l">
              <a:spcBef>
                <a:spcPts val="400"/>
              </a:spcBef>
              <a:spcAft>
                <a:spcPts val="0"/>
              </a:spcAft>
              <a:buSzPts val="1400"/>
              <a:buNone/>
              <a:defRPr sz="2000"/>
            </a:lvl2pPr>
            <a:lvl3pPr indent="-228600" lvl="2" marL="1371600" algn="l">
              <a:spcBef>
                <a:spcPts val="400"/>
              </a:spcBef>
              <a:spcAft>
                <a:spcPts val="0"/>
              </a:spcAft>
              <a:buSzPts val="1400"/>
              <a:buNone/>
              <a:defRPr sz="2000"/>
            </a:lvl3pPr>
            <a:lvl4pPr indent="-228600" lvl="3" marL="1828800" algn="l">
              <a:spcBef>
                <a:spcPts val="400"/>
              </a:spcBef>
              <a:spcAft>
                <a:spcPts val="0"/>
              </a:spcAft>
              <a:buSzPts val="1400"/>
              <a:buNone/>
              <a:defRPr sz="2000"/>
            </a:lvl4pPr>
            <a:lvl5pPr indent="-228600" lvl="4" marL="2286000" algn="l">
              <a:spcBef>
                <a:spcPts val="400"/>
              </a:spcBef>
              <a:spcAft>
                <a:spcPts val="0"/>
              </a:spcAft>
              <a:buSzPts val="1400"/>
              <a:buNone/>
              <a:defRPr sz="20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51" name="Google Shape;151;p7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7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7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chemeClr val="lt1"/>
                </a:solidFill>
                <a:latin typeface="Tahoma"/>
                <a:ea typeface="Tahoma"/>
                <a:cs typeface="Tahoma"/>
                <a:sym typeface="Tahoma"/>
              </a:defRPr>
            </a:lvl1pPr>
            <a:lvl2pPr indent="0" lvl="1" marL="0" marR="0" algn="r">
              <a:spcBef>
                <a:spcPts val="0"/>
              </a:spcBef>
              <a:spcAft>
                <a:spcPts val="0"/>
              </a:spcAft>
              <a:buNone/>
              <a:defRPr b="0" i="0" sz="1200" u="none" cap="none" strike="noStrike">
                <a:solidFill>
                  <a:schemeClr val="lt1"/>
                </a:solidFill>
                <a:latin typeface="Tahoma"/>
                <a:ea typeface="Tahoma"/>
                <a:cs typeface="Tahoma"/>
                <a:sym typeface="Tahoma"/>
              </a:defRPr>
            </a:lvl2pPr>
            <a:lvl3pPr indent="0" lvl="2" marL="0" marR="0" algn="r">
              <a:spcBef>
                <a:spcPts val="0"/>
              </a:spcBef>
              <a:spcAft>
                <a:spcPts val="0"/>
              </a:spcAft>
              <a:buNone/>
              <a:defRPr b="0" i="0" sz="1200" u="none" cap="none" strike="noStrike">
                <a:solidFill>
                  <a:schemeClr val="lt1"/>
                </a:solidFill>
                <a:latin typeface="Tahoma"/>
                <a:ea typeface="Tahoma"/>
                <a:cs typeface="Tahoma"/>
                <a:sym typeface="Tahoma"/>
              </a:defRPr>
            </a:lvl3pPr>
            <a:lvl4pPr indent="0" lvl="3" marL="0" marR="0" algn="r">
              <a:spcBef>
                <a:spcPts val="0"/>
              </a:spcBef>
              <a:spcAft>
                <a:spcPts val="0"/>
              </a:spcAft>
              <a:buNone/>
              <a:defRPr b="0" i="0" sz="1200" u="none" cap="none" strike="noStrike">
                <a:solidFill>
                  <a:schemeClr val="lt1"/>
                </a:solidFill>
                <a:latin typeface="Tahoma"/>
                <a:ea typeface="Tahoma"/>
                <a:cs typeface="Tahoma"/>
                <a:sym typeface="Tahoma"/>
              </a:defRPr>
            </a:lvl4pPr>
            <a:lvl5pPr indent="0" lvl="4" marL="0" marR="0" algn="r">
              <a:spcBef>
                <a:spcPts val="0"/>
              </a:spcBef>
              <a:spcAft>
                <a:spcPts val="0"/>
              </a:spcAft>
              <a:buNone/>
              <a:defRPr b="0" i="0" sz="1200" u="none" cap="none" strike="noStrike">
                <a:solidFill>
                  <a:schemeClr val="lt1"/>
                </a:solidFill>
                <a:latin typeface="Tahoma"/>
                <a:ea typeface="Tahoma"/>
                <a:cs typeface="Tahoma"/>
                <a:sym typeface="Tahoma"/>
              </a:defRPr>
            </a:lvl5pPr>
            <a:lvl6pPr indent="0" lvl="5" marL="0" marR="0" algn="r">
              <a:spcBef>
                <a:spcPts val="0"/>
              </a:spcBef>
              <a:spcAft>
                <a:spcPts val="0"/>
              </a:spcAft>
              <a:buNone/>
              <a:defRPr b="0" i="0" sz="1200" u="none" cap="none" strike="noStrike">
                <a:solidFill>
                  <a:schemeClr val="lt1"/>
                </a:solidFill>
                <a:latin typeface="Tahoma"/>
                <a:ea typeface="Tahoma"/>
                <a:cs typeface="Tahoma"/>
                <a:sym typeface="Tahoma"/>
              </a:defRPr>
            </a:lvl6pPr>
            <a:lvl7pPr indent="0" lvl="6" marL="0" marR="0" algn="r">
              <a:spcBef>
                <a:spcPts val="0"/>
              </a:spcBef>
              <a:spcAft>
                <a:spcPts val="0"/>
              </a:spcAft>
              <a:buNone/>
              <a:defRPr b="0" i="0" sz="1200" u="none" cap="none" strike="noStrike">
                <a:solidFill>
                  <a:schemeClr val="lt1"/>
                </a:solidFill>
                <a:latin typeface="Tahoma"/>
                <a:ea typeface="Tahoma"/>
                <a:cs typeface="Tahoma"/>
                <a:sym typeface="Tahoma"/>
              </a:defRPr>
            </a:lvl7pPr>
            <a:lvl8pPr indent="0" lvl="7" marL="0" marR="0" algn="r">
              <a:spcBef>
                <a:spcPts val="0"/>
              </a:spcBef>
              <a:spcAft>
                <a:spcPts val="0"/>
              </a:spcAft>
              <a:buNone/>
              <a:defRPr b="0" i="0" sz="1200" u="none" cap="none" strike="noStrike">
                <a:solidFill>
                  <a:schemeClr val="lt1"/>
                </a:solidFill>
                <a:latin typeface="Tahoma"/>
                <a:ea typeface="Tahoma"/>
                <a:cs typeface="Tahoma"/>
                <a:sym typeface="Tahoma"/>
              </a:defRPr>
            </a:lvl8pPr>
            <a:lvl9pPr indent="0" lvl="8" marL="0" marR="0" algn="r">
              <a:spcBef>
                <a:spcPts val="0"/>
              </a:spcBef>
              <a:spcAft>
                <a:spcPts val="0"/>
              </a:spcAft>
              <a:buNone/>
              <a:defRPr b="0" i="0" sz="1200" u="none" cap="none" strike="noStrike">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54" name="Shape 154"/>
        <p:cNvGrpSpPr/>
        <p:nvPr/>
      </p:nvGrpSpPr>
      <p:grpSpPr>
        <a:xfrm>
          <a:off x="0" y="0"/>
          <a:ext cx="0" cy="0"/>
          <a:chOff x="0" y="0"/>
          <a:chExt cx="0" cy="0"/>
        </a:xfrm>
      </p:grpSpPr>
      <p:sp>
        <p:nvSpPr>
          <p:cNvPr id="155" name="Google Shape;155;p73"/>
          <p:cNvSpPr txBox="1"/>
          <p:nvPr>
            <p:ph type="title"/>
          </p:nvPr>
        </p:nvSpPr>
        <p:spPr>
          <a:xfrm>
            <a:off x="762000" y="76200"/>
            <a:ext cx="7620000" cy="715962"/>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6" name="Google Shape;156;p73"/>
          <p:cNvSpPr txBox="1"/>
          <p:nvPr>
            <p:ph idx="1" type="body"/>
          </p:nvPr>
        </p:nvSpPr>
        <p:spPr>
          <a:xfrm>
            <a:off x="765175" y="990600"/>
            <a:ext cx="365442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chemeClr val="lt1"/>
              </a:buClr>
              <a:buSzPts val="2000"/>
              <a:buFont typeface="Palatino Linotype"/>
              <a:buNone/>
              <a:defRPr b="1" sz="2000">
                <a:solidFill>
                  <a:schemeClr val="lt1"/>
                </a:solidFill>
              </a:defRPr>
            </a:lvl1pPr>
            <a:lvl2pPr indent="-228600" lvl="1" marL="914400" algn="l">
              <a:spcBef>
                <a:spcPts val="400"/>
              </a:spcBef>
              <a:spcAft>
                <a:spcPts val="0"/>
              </a:spcAft>
              <a:buClr>
                <a:srgbClr val="0076A3"/>
              </a:buClr>
              <a:buSzPts val="2000"/>
              <a:buFont typeface="Palatino Linotype"/>
              <a:buNone/>
              <a:defRPr b="1" sz="2000"/>
            </a:lvl2pPr>
            <a:lvl3pPr indent="-228600" lvl="2" marL="1371600" algn="l">
              <a:spcBef>
                <a:spcPts val="360"/>
              </a:spcBef>
              <a:spcAft>
                <a:spcPts val="0"/>
              </a:spcAft>
              <a:buClr>
                <a:srgbClr val="0076A3"/>
              </a:buClr>
              <a:buSzPts val="1800"/>
              <a:buFont typeface="Palatino Linotype"/>
              <a:buNone/>
              <a:defRPr b="1" sz="1800"/>
            </a:lvl3pPr>
            <a:lvl4pPr indent="-228600" lvl="3" marL="1828800" algn="l">
              <a:spcBef>
                <a:spcPts val="320"/>
              </a:spcBef>
              <a:spcAft>
                <a:spcPts val="0"/>
              </a:spcAft>
              <a:buClr>
                <a:srgbClr val="0076A3"/>
              </a:buClr>
              <a:buSzPts val="1600"/>
              <a:buFont typeface="Palatino Linotype"/>
              <a:buNone/>
              <a:defRPr b="1" sz="1600"/>
            </a:lvl4pPr>
            <a:lvl5pPr indent="-228600" lvl="4" marL="2286000" algn="l">
              <a:spcBef>
                <a:spcPts val="320"/>
              </a:spcBef>
              <a:spcAft>
                <a:spcPts val="0"/>
              </a:spcAft>
              <a:buClr>
                <a:srgbClr val="0076A3"/>
              </a:buClr>
              <a:buSzPts val="1600"/>
              <a:buFont typeface="Palatino Linotype"/>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57" name="Google Shape;157;p73"/>
          <p:cNvSpPr txBox="1"/>
          <p:nvPr>
            <p:ph idx="2" type="body"/>
          </p:nvPr>
        </p:nvSpPr>
        <p:spPr>
          <a:xfrm>
            <a:off x="762000" y="1951037"/>
            <a:ext cx="3654425" cy="4525963"/>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400"/>
              <a:buNone/>
              <a:defRPr sz="1800">
                <a:solidFill>
                  <a:srgbClr val="01303D"/>
                </a:solidFill>
              </a:defRPr>
            </a:lvl1pPr>
            <a:lvl2pPr indent="-228600" lvl="1" marL="914400" algn="l">
              <a:spcBef>
                <a:spcPts val="360"/>
              </a:spcBef>
              <a:spcAft>
                <a:spcPts val="0"/>
              </a:spcAft>
              <a:buSzPts val="1400"/>
              <a:buNone/>
              <a:defRPr sz="1800">
                <a:solidFill>
                  <a:srgbClr val="01303D"/>
                </a:solidFill>
              </a:defRPr>
            </a:lvl2pPr>
            <a:lvl3pPr indent="-228600" lvl="2" marL="1371600" algn="l">
              <a:spcBef>
                <a:spcPts val="360"/>
              </a:spcBef>
              <a:spcAft>
                <a:spcPts val="0"/>
              </a:spcAft>
              <a:buSzPts val="1400"/>
              <a:buNone/>
              <a:defRPr sz="1800">
                <a:solidFill>
                  <a:srgbClr val="01303D"/>
                </a:solidFill>
              </a:defRPr>
            </a:lvl3pPr>
            <a:lvl4pPr indent="-228600" lvl="3" marL="1828800" algn="l">
              <a:spcBef>
                <a:spcPts val="360"/>
              </a:spcBef>
              <a:spcAft>
                <a:spcPts val="0"/>
              </a:spcAft>
              <a:buSzPts val="1400"/>
              <a:buNone/>
              <a:defRPr sz="1800">
                <a:solidFill>
                  <a:srgbClr val="01303D"/>
                </a:solidFill>
              </a:defRPr>
            </a:lvl4pPr>
            <a:lvl5pPr indent="-228600" lvl="4" marL="2286000" algn="l">
              <a:spcBef>
                <a:spcPts val="360"/>
              </a:spcBef>
              <a:spcAft>
                <a:spcPts val="0"/>
              </a:spcAft>
              <a:buSzPts val="1400"/>
              <a:buNone/>
              <a:defRPr sz="1800">
                <a:solidFill>
                  <a:srgbClr val="01303D"/>
                </a:solidFill>
              </a:defRPr>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58" name="Google Shape;158;p73"/>
          <p:cNvSpPr txBox="1"/>
          <p:nvPr>
            <p:ph idx="3" type="body"/>
          </p:nvPr>
        </p:nvSpPr>
        <p:spPr>
          <a:xfrm>
            <a:off x="4727575" y="990600"/>
            <a:ext cx="3654426" cy="639762"/>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lt1"/>
              </a:buClr>
              <a:buSzPts val="2000"/>
              <a:buFont typeface="Palatino Linotype"/>
              <a:buNone/>
              <a:defRPr b="1" sz="2000">
                <a:solidFill>
                  <a:schemeClr val="lt1"/>
                </a:solidFill>
              </a:defRPr>
            </a:lvl1pPr>
            <a:lvl2pPr indent="-228600" lvl="1" marL="914400" algn="l">
              <a:spcBef>
                <a:spcPts val="400"/>
              </a:spcBef>
              <a:spcAft>
                <a:spcPts val="0"/>
              </a:spcAft>
              <a:buClr>
                <a:srgbClr val="0076A3"/>
              </a:buClr>
              <a:buSzPts val="2000"/>
              <a:buFont typeface="Palatino Linotype"/>
              <a:buNone/>
              <a:defRPr b="1" sz="2000"/>
            </a:lvl2pPr>
            <a:lvl3pPr indent="-228600" lvl="2" marL="1371600" algn="l">
              <a:spcBef>
                <a:spcPts val="360"/>
              </a:spcBef>
              <a:spcAft>
                <a:spcPts val="0"/>
              </a:spcAft>
              <a:buClr>
                <a:srgbClr val="0076A3"/>
              </a:buClr>
              <a:buSzPts val="1800"/>
              <a:buFont typeface="Palatino Linotype"/>
              <a:buNone/>
              <a:defRPr b="1" sz="1800"/>
            </a:lvl3pPr>
            <a:lvl4pPr indent="-228600" lvl="3" marL="1828800" algn="l">
              <a:spcBef>
                <a:spcPts val="320"/>
              </a:spcBef>
              <a:spcAft>
                <a:spcPts val="0"/>
              </a:spcAft>
              <a:buClr>
                <a:srgbClr val="0076A3"/>
              </a:buClr>
              <a:buSzPts val="1600"/>
              <a:buFont typeface="Palatino Linotype"/>
              <a:buNone/>
              <a:defRPr b="1" sz="1600"/>
            </a:lvl4pPr>
            <a:lvl5pPr indent="-228600" lvl="4" marL="2286000" algn="l">
              <a:spcBef>
                <a:spcPts val="320"/>
              </a:spcBef>
              <a:spcAft>
                <a:spcPts val="0"/>
              </a:spcAft>
              <a:buClr>
                <a:srgbClr val="0076A3"/>
              </a:buClr>
              <a:buSzPts val="1600"/>
              <a:buFont typeface="Palatino Linotype"/>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59" name="Google Shape;159;p73"/>
          <p:cNvSpPr txBox="1"/>
          <p:nvPr>
            <p:ph idx="4" type="body"/>
          </p:nvPr>
        </p:nvSpPr>
        <p:spPr>
          <a:xfrm>
            <a:off x="4724400" y="1951037"/>
            <a:ext cx="3654426" cy="4525963"/>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400"/>
              <a:buNone/>
              <a:defRPr sz="1800">
                <a:solidFill>
                  <a:srgbClr val="01303D"/>
                </a:solidFill>
              </a:defRPr>
            </a:lvl1pPr>
            <a:lvl2pPr indent="-228600" lvl="1" marL="914400" algn="l">
              <a:spcBef>
                <a:spcPts val="360"/>
              </a:spcBef>
              <a:spcAft>
                <a:spcPts val="0"/>
              </a:spcAft>
              <a:buSzPts val="1400"/>
              <a:buNone/>
              <a:defRPr sz="1800">
                <a:solidFill>
                  <a:srgbClr val="01303D"/>
                </a:solidFill>
              </a:defRPr>
            </a:lvl2pPr>
            <a:lvl3pPr indent="-228600" lvl="2" marL="1371600" algn="l">
              <a:spcBef>
                <a:spcPts val="360"/>
              </a:spcBef>
              <a:spcAft>
                <a:spcPts val="0"/>
              </a:spcAft>
              <a:buSzPts val="1400"/>
              <a:buNone/>
              <a:defRPr sz="1800">
                <a:solidFill>
                  <a:srgbClr val="01303D"/>
                </a:solidFill>
              </a:defRPr>
            </a:lvl3pPr>
            <a:lvl4pPr indent="-228600" lvl="3" marL="1828800" algn="l">
              <a:spcBef>
                <a:spcPts val="360"/>
              </a:spcBef>
              <a:spcAft>
                <a:spcPts val="0"/>
              </a:spcAft>
              <a:buSzPts val="1400"/>
              <a:buNone/>
              <a:defRPr sz="1800">
                <a:solidFill>
                  <a:srgbClr val="01303D"/>
                </a:solidFill>
              </a:defRPr>
            </a:lvl4pPr>
            <a:lvl5pPr indent="-228600" lvl="4" marL="2286000" algn="l">
              <a:spcBef>
                <a:spcPts val="360"/>
              </a:spcBef>
              <a:spcAft>
                <a:spcPts val="0"/>
              </a:spcAft>
              <a:buSzPts val="1400"/>
              <a:buNone/>
              <a:defRPr sz="1800">
                <a:solidFill>
                  <a:srgbClr val="01303D"/>
                </a:solidFill>
              </a:defRPr>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60" name="Google Shape;160;p7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 name="Google Shape;161;p7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 name="Google Shape;162;p7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chemeClr val="lt1"/>
                </a:solidFill>
                <a:latin typeface="Tahoma"/>
                <a:ea typeface="Tahoma"/>
                <a:cs typeface="Tahoma"/>
                <a:sym typeface="Tahoma"/>
              </a:defRPr>
            </a:lvl1pPr>
            <a:lvl2pPr indent="0" lvl="1" marL="0" marR="0" algn="r">
              <a:spcBef>
                <a:spcPts val="0"/>
              </a:spcBef>
              <a:spcAft>
                <a:spcPts val="0"/>
              </a:spcAft>
              <a:buNone/>
              <a:defRPr b="0" i="0" sz="1200" u="none" cap="none" strike="noStrike">
                <a:solidFill>
                  <a:schemeClr val="lt1"/>
                </a:solidFill>
                <a:latin typeface="Tahoma"/>
                <a:ea typeface="Tahoma"/>
                <a:cs typeface="Tahoma"/>
                <a:sym typeface="Tahoma"/>
              </a:defRPr>
            </a:lvl2pPr>
            <a:lvl3pPr indent="0" lvl="2" marL="0" marR="0" algn="r">
              <a:spcBef>
                <a:spcPts val="0"/>
              </a:spcBef>
              <a:spcAft>
                <a:spcPts val="0"/>
              </a:spcAft>
              <a:buNone/>
              <a:defRPr b="0" i="0" sz="1200" u="none" cap="none" strike="noStrike">
                <a:solidFill>
                  <a:schemeClr val="lt1"/>
                </a:solidFill>
                <a:latin typeface="Tahoma"/>
                <a:ea typeface="Tahoma"/>
                <a:cs typeface="Tahoma"/>
                <a:sym typeface="Tahoma"/>
              </a:defRPr>
            </a:lvl3pPr>
            <a:lvl4pPr indent="0" lvl="3" marL="0" marR="0" algn="r">
              <a:spcBef>
                <a:spcPts val="0"/>
              </a:spcBef>
              <a:spcAft>
                <a:spcPts val="0"/>
              </a:spcAft>
              <a:buNone/>
              <a:defRPr b="0" i="0" sz="1200" u="none" cap="none" strike="noStrike">
                <a:solidFill>
                  <a:schemeClr val="lt1"/>
                </a:solidFill>
                <a:latin typeface="Tahoma"/>
                <a:ea typeface="Tahoma"/>
                <a:cs typeface="Tahoma"/>
                <a:sym typeface="Tahoma"/>
              </a:defRPr>
            </a:lvl4pPr>
            <a:lvl5pPr indent="0" lvl="4" marL="0" marR="0" algn="r">
              <a:spcBef>
                <a:spcPts val="0"/>
              </a:spcBef>
              <a:spcAft>
                <a:spcPts val="0"/>
              </a:spcAft>
              <a:buNone/>
              <a:defRPr b="0" i="0" sz="1200" u="none" cap="none" strike="noStrike">
                <a:solidFill>
                  <a:schemeClr val="lt1"/>
                </a:solidFill>
                <a:latin typeface="Tahoma"/>
                <a:ea typeface="Tahoma"/>
                <a:cs typeface="Tahoma"/>
                <a:sym typeface="Tahoma"/>
              </a:defRPr>
            </a:lvl5pPr>
            <a:lvl6pPr indent="0" lvl="5" marL="0" marR="0" algn="r">
              <a:spcBef>
                <a:spcPts val="0"/>
              </a:spcBef>
              <a:spcAft>
                <a:spcPts val="0"/>
              </a:spcAft>
              <a:buNone/>
              <a:defRPr b="0" i="0" sz="1200" u="none" cap="none" strike="noStrike">
                <a:solidFill>
                  <a:schemeClr val="lt1"/>
                </a:solidFill>
                <a:latin typeface="Tahoma"/>
                <a:ea typeface="Tahoma"/>
                <a:cs typeface="Tahoma"/>
                <a:sym typeface="Tahoma"/>
              </a:defRPr>
            </a:lvl6pPr>
            <a:lvl7pPr indent="0" lvl="6" marL="0" marR="0" algn="r">
              <a:spcBef>
                <a:spcPts val="0"/>
              </a:spcBef>
              <a:spcAft>
                <a:spcPts val="0"/>
              </a:spcAft>
              <a:buNone/>
              <a:defRPr b="0" i="0" sz="1200" u="none" cap="none" strike="noStrike">
                <a:solidFill>
                  <a:schemeClr val="lt1"/>
                </a:solidFill>
                <a:latin typeface="Tahoma"/>
                <a:ea typeface="Tahoma"/>
                <a:cs typeface="Tahoma"/>
                <a:sym typeface="Tahoma"/>
              </a:defRPr>
            </a:lvl7pPr>
            <a:lvl8pPr indent="0" lvl="7" marL="0" marR="0" algn="r">
              <a:spcBef>
                <a:spcPts val="0"/>
              </a:spcBef>
              <a:spcAft>
                <a:spcPts val="0"/>
              </a:spcAft>
              <a:buNone/>
              <a:defRPr b="0" i="0" sz="1200" u="none" cap="none" strike="noStrike">
                <a:solidFill>
                  <a:schemeClr val="lt1"/>
                </a:solidFill>
                <a:latin typeface="Tahoma"/>
                <a:ea typeface="Tahoma"/>
                <a:cs typeface="Tahoma"/>
                <a:sym typeface="Tahoma"/>
              </a:defRPr>
            </a:lvl8pPr>
            <a:lvl9pPr indent="0" lvl="8" marL="0" marR="0" algn="r">
              <a:spcBef>
                <a:spcPts val="0"/>
              </a:spcBef>
              <a:spcAft>
                <a:spcPts val="0"/>
              </a:spcAft>
              <a:buNone/>
              <a:defRPr b="0" i="0" sz="1200" u="none" cap="none" strike="noStrike">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3" name="Shape 163"/>
        <p:cNvGrpSpPr/>
        <p:nvPr/>
      </p:nvGrpSpPr>
      <p:grpSpPr>
        <a:xfrm>
          <a:off x="0" y="0"/>
          <a:ext cx="0" cy="0"/>
          <a:chOff x="0" y="0"/>
          <a:chExt cx="0" cy="0"/>
        </a:xfrm>
      </p:grpSpPr>
      <p:pic>
        <p:nvPicPr>
          <p:cNvPr id="164" name="Google Shape;164;p74"/>
          <p:cNvPicPr preferRelativeResize="0"/>
          <p:nvPr/>
        </p:nvPicPr>
        <p:blipFill rotWithShape="1">
          <a:blip r:embed="rId2">
            <a:alphaModFix/>
          </a:blip>
          <a:srcRect b="0" l="0" r="0" t="0"/>
          <a:stretch/>
        </p:blipFill>
        <p:spPr>
          <a:xfrm>
            <a:off x="-838200" y="2514600"/>
            <a:ext cx="5486400" cy="4114800"/>
          </a:xfrm>
          <a:prstGeom prst="rect">
            <a:avLst/>
          </a:prstGeom>
          <a:noFill/>
          <a:ln>
            <a:noFill/>
          </a:ln>
        </p:spPr>
      </p:pic>
      <p:sp>
        <p:nvSpPr>
          <p:cNvPr id="165" name="Google Shape;165;p74"/>
          <p:cNvSpPr txBox="1"/>
          <p:nvPr>
            <p:ph type="title"/>
          </p:nvPr>
        </p:nvSpPr>
        <p:spPr>
          <a:xfrm>
            <a:off x="990600" y="473075"/>
            <a:ext cx="7620000" cy="7159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 name="Google Shape;166;p7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 name="Google Shape;167;p7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 name="Google Shape;168;p7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chemeClr val="lt1"/>
                </a:solidFill>
                <a:latin typeface="Tahoma"/>
                <a:ea typeface="Tahoma"/>
                <a:cs typeface="Tahoma"/>
                <a:sym typeface="Tahoma"/>
              </a:defRPr>
            </a:lvl1pPr>
            <a:lvl2pPr indent="0" lvl="1" marL="0" marR="0" algn="r">
              <a:spcBef>
                <a:spcPts val="0"/>
              </a:spcBef>
              <a:spcAft>
                <a:spcPts val="0"/>
              </a:spcAft>
              <a:buNone/>
              <a:defRPr b="0" i="0" sz="1200" u="none" cap="none" strike="noStrike">
                <a:solidFill>
                  <a:schemeClr val="lt1"/>
                </a:solidFill>
                <a:latin typeface="Tahoma"/>
                <a:ea typeface="Tahoma"/>
                <a:cs typeface="Tahoma"/>
                <a:sym typeface="Tahoma"/>
              </a:defRPr>
            </a:lvl2pPr>
            <a:lvl3pPr indent="0" lvl="2" marL="0" marR="0" algn="r">
              <a:spcBef>
                <a:spcPts val="0"/>
              </a:spcBef>
              <a:spcAft>
                <a:spcPts val="0"/>
              </a:spcAft>
              <a:buNone/>
              <a:defRPr b="0" i="0" sz="1200" u="none" cap="none" strike="noStrike">
                <a:solidFill>
                  <a:schemeClr val="lt1"/>
                </a:solidFill>
                <a:latin typeface="Tahoma"/>
                <a:ea typeface="Tahoma"/>
                <a:cs typeface="Tahoma"/>
                <a:sym typeface="Tahoma"/>
              </a:defRPr>
            </a:lvl3pPr>
            <a:lvl4pPr indent="0" lvl="3" marL="0" marR="0" algn="r">
              <a:spcBef>
                <a:spcPts val="0"/>
              </a:spcBef>
              <a:spcAft>
                <a:spcPts val="0"/>
              </a:spcAft>
              <a:buNone/>
              <a:defRPr b="0" i="0" sz="1200" u="none" cap="none" strike="noStrike">
                <a:solidFill>
                  <a:schemeClr val="lt1"/>
                </a:solidFill>
                <a:latin typeface="Tahoma"/>
                <a:ea typeface="Tahoma"/>
                <a:cs typeface="Tahoma"/>
                <a:sym typeface="Tahoma"/>
              </a:defRPr>
            </a:lvl4pPr>
            <a:lvl5pPr indent="0" lvl="4" marL="0" marR="0" algn="r">
              <a:spcBef>
                <a:spcPts val="0"/>
              </a:spcBef>
              <a:spcAft>
                <a:spcPts val="0"/>
              </a:spcAft>
              <a:buNone/>
              <a:defRPr b="0" i="0" sz="1200" u="none" cap="none" strike="noStrike">
                <a:solidFill>
                  <a:schemeClr val="lt1"/>
                </a:solidFill>
                <a:latin typeface="Tahoma"/>
                <a:ea typeface="Tahoma"/>
                <a:cs typeface="Tahoma"/>
                <a:sym typeface="Tahoma"/>
              </a:defRPr>
            </a:lvl5pPr>
            <a:lvl6pPr indent="0" lvl="5" marL="0" marR="0" algn="r">
              <a:spcBef>
                <a:spcPts val="0"/>
              </a:spcBef>
              <a:spcAft>
                <a:spcPts val="0"/>
              </a:spcAft>
              <a:buNone/>
              <a:defRPr b="0" i="0" sz="1200" u="none" cap="none" strike="noStrike">
                <a:solidFill>
                  <a:schemeClr val="lt1"/>
                </a:solidFill>
                <a:latin typeface="Tahoma"/>
                <a:ea typeface="Tahoma"/>
                <a:cs typeface="Tahoma"/>
                <a:sym typeface="Tahoma"/>
              </a:defRPr>
            </a:lvl6pPr>
            <a:lvl7pPr indent="0" lvl="6" marL="0" marR="0" algn="r">
              <a:spcBef>
                <a:spcPts val="0"/>
              </a:spcBef>
              <a:spcAft>
                <a:spcPts val="0"/>
              </a:spcAft>
              <a:buNone/>
              <a:defRPr b="0" i="0" sz="1200" u="none" cap="none" strike="noStrike">
                <a:solidFill>
                  <a:schemeClr val="lt1"/>
                </a:solidFill>
                <a:latin typeface="Tahoma"/>
                <a:ea typeface="Tahoma"/>
                <a:cs typeface="Tahoma"/>
                <a:sym typeface="Tahoma"/>
              </a:defRPr>
            </a:lvl7pPr>
            <a:lvl8pPr indent="0" lvl="7" marL="0" marR="0" algn="r">
              <a:spcBef>
                <a:spcPts val="0"/>
              </a:spcBef>
              <a:spcAft>
                <a:spcPts val="0"/>
              </a:spcAft>
              <a:buNone/>
              <a:defRPr b="0" i="0" sz="1200" u="none" cap="none" strike="noStrike">
                <a:solidFill>
                  <a:schemeClr val="lt1"/>
                </a:solidFill>
                <a:latin typeface="Tahoma"/>
                <a:ea typeface="Tahoma"/>
                <a:cs typeface="Tahoma"/>
                <a:sym typeface="Tahoma"/>
              </a:defRPr>
            </a:lvl8pPr>
            <a:lvl9pPr indent="0" lvl="8" marL="0" marR="0" algn="r">
              <a:spcBef>
                <a:spcPts val="0"/>
              </a:spcBef>
              <a:spcAft>
                <a:spcPts val="0"/>
              </a:spcAft>
              <a:buNone/>
              <a:defRPr b="0" i="0" sz="1200" u="none" cap="none" strike="noStrike">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sp>
        <p:nvSpPr>
          <p:cNvPr id="24" name="Google Shape;24;p56"/>
          <p:cNvSpPr txBox="1"/>
          <p:nvPr>
            <p:ph type="title"/>
          </p:nvPr>
        </p:nvSpPr>
        <p:spPr>
          <a:xfrm>
            <a:off x="822960" y="286604"/>
            <a:ext cx="75438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56"/>
          <p:cNvSpPr txBox="1"/>
          <p:nvPr>
            <p:ph idx="1" type="body"/>
          </p:nvPr>
        </p:nvSpPr>
        <p:spPr>
          <a:xfrm>
            <a:off x="822959" y="1845734"/>
            <a:ext cx="7543801"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6" name="Google Shape;26;p56"/>
          <p:cNvSpPr txBox="1"/>
          <p:nvPr>
            <p:ph idx="10" type="dt"/>
          </p:nvPr>
        </p:nvSpPr>
        <p:spPr>
          <a:xfrm>
            <a:off x="822961" y="6459786"/>
            <a:ext cx="185420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56"/>
          <p:cNvSpPr txBox="1"/>
          <p:nvPr>
            <p:ph idx="11" type="ftr"/>
          </p:nvPr>
        </p:nvSpPr>
        <p:spPr>
          <a:xfrm>
            <a:off x="2764639" y="6459786"/>
            <a:ext cx="3617103"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56"/>
          <p:cNvSpPr txBox="1"/>
          <p:nvPr>
            <p:ph idx="12" type="sldNum"/>
          </p:nvPr>
        </p:nvSpPr>
        <p:spPr>
          <a:xfrm>
            <a:off x="7425344" y="6459786"/>
            <a:ext cx="9840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9" name="Shape 169"/>
        <p:cNvGrpSpPr/>
        <p:nvPr/>
      </p:nvGrpSpPr>
      <p:grpSpPr>
        <a:xfrm>
          <a:off x="0" y="0"/>
          <a:ext cx="0" cy="0"/>
          <a:chOff x="0" y="0"/>
          <a:chExt cx="0" cy="0"/>
        </a:xfrm>
      </p:grpSpPr>
      <p:sp>
        <p:nvSpPr>
          <p:cNvPr id="170" name="Google Shape;170;p7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 name="Google Shape;171;p7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 name="Google Shape;172;p7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chemeClr val="lt1"/>
                </a:solidFill>
                <a:latin typeface="Tahoma"/>
                <a:ea typeface="Tahoma"/>
                <a:cs typeface="Tahoma"/>
                <a:sym typeface="Tahoma"/>
              </a:defRPr>
            </a:lvl1pPr>
            <a:lvl2pPr indent="0" lvl="1" marL="0" marR="0" algn="r">
              <a:spcBef>
                <a:spcPts val="0"/>
              </a:spcBef>
              <a:spcAft>
                <a:spcPts val="0"/>
              </a:spcAft>
              <a:buNone/>
              <a:defRPr b="0" i="0" sz="1200" u="none" cap="none" strike="noStrike">
                <a:solidFill>
                  <a:schemeClr val="lt1"/>
                </a:solidFill>
                <a:latin typeface="Tahoma"/>
                <a:ea typeface="Tahoma"/>
                <a:cs typeface="Tahoma"/>
                <a:sym typeface="Tahoma"/>
              </a:defRPr>
            </a:lvl2pPr>
            <a:lvl3pPr indent="0" lvl="2" marL="0" marR="0" algn="r">
              <a:spcBef>
                <a:spcPts val="0"/>
              </a:spcBef>
              <a:spcAft>
                <a:spcPts val="0"/>
              </a:spcAft>
              <a:buNone/>
              <a:defRPr b="0" i="0" sz="1200" u="none" cap="none" strike="noStrike">
                <a:solidFill>
                  <a:schemeClr val="lt1"/>
                </a:solidFill>
                <a:latin typeface="Tahoma"/>
                <a:ea typeface="Tahoma"/>
                <a:cs typeface="Tahoma"/>
                <a:sym typeface="Tahoma"/>
              </a:defRPr>
            </a:lvl3pPr>
            <a:lvl4pPr indent="0" lvl="3" marL="0" marR="0" algn="r">
              <a:spcBef>
                <a:spcPts val="0"/>
              </a:spcBef>
              <a:spcAft>
                <a:spcPts val="0"/>
              </a:spcAft>
              <a:buNone/>
              <a:defRPr b="0" i="0" sz="1200" u="none" cap="none" strike="noStrike">
                <a:solidFill>
                  <a:schemeClr val="lt1"/>
                </a:solidFill>
                <a:latin typeface="Tahoma"/>
                <a:ea typeface="Tahoma"/>
                <a:cs typeface="Tahoma"/>
                <a:sym typeface="Tahoma"/>
              </a:defRPr>
            </a:lvl4pPr>
            <a:lvl5pPr indent="0" lvl="4" marL="0" marR="0" algn="r">
              <a:spcBef>
                <a:spcPts val="0"/>
              </a:spcBef>
              <a:spcAft>
                <a:spcPts val="0"/>
              </a:spcAft>
              <a:buNone/>
              <a:defRPr b="0" i="0" sz="1200" u="none" cap="none" strike="noStrike">
                <a:solidFill>
                  <a:schemeClr val="lt1"/>
                </a:solidFill>
                <a:latin typeface="Tahoma"/>
                <a:ea typeface="Tahoma"/>
                <a:cs typeface="Tahoma"/>
                <a:sym typeface="Tahoma"/>
              </a:defRPr>
            </a:lvl5pPr>
            <a:lvl6pPr indent="0" lvl="5" marL="0" marR="0" algn="r">
              <a:spcBef>
                <a:spcPts val="0"/>
              </a:spcBef>
              <a:spcAft>
                <a:spcPts val="0"/>
              </a:spcAft>
              <a:buNone/>
              <a:defRPr b="0" i="0" sz="1200" u="none" cap="none" strike="noStrike">
                <a:solidFill>
                  <a:schemeClr val="lt1"/>
                </a:solidFill>
                <a:latin typeface="Tahoma"/>
                <a:ea typeface="Tahoma"/>
                <a:cs typeface="Tahoma"/>
                <a:sym typeface="Tahoma"/>
              </a:defRPr>
            </a:lvl6pPr>
            <a:lvl7pPr indent="0" lvl="6" marL="0" marR="0" algn="r">
              <a:spcBef>
                <a:spcPts val="0"/>
              </a:spcBef>
              <a:spcAft>
                <a:spcPts val="0"/>
              </a:spcAft>
              <a:buNone/>
              <a:defRPr b="0" i="0" sz="1200" u="none" cap="none" strike="noStrike">
                <a:solidFill>
                  <a:schemeClr val="lt1"/>
                </a:solidFill>
                <a:latin typeface="Tahoma"/>
                <a:ea typeface="Tahoma"/>
                <a:cs typeface="Tahoma"/>
                <a:sym typeface="Tahoma"/>
              </a:defRPr>
            </a:lvl7pPr>
            <a:lvl8pPr indent="0" lvl="7" marL="0" marR="0" algn="r">
              <a:spcBef>
                <a:spcPts val="0"/>
              </a:spcBef>
              <a:spcAft>
                <a:spcPts val="0"/>
              </a:spcAft>
              <a:buNone/>
              <a:defRPr b="0" i="0" sz="1200" u="none" cap="none" strike="noStrike">
                <a:solidFill>
                  <a:schemeClr val="lt1"/>
                </a:solidFill>
                <a:latin typeface="Tahoma"/>
                <a:ea typeface="Tahoma"/>
                <a:cs typeface="Tahoma"/>
                <a:sym typeface="Tahoma"/>
              </a:defRPr>
            </a:lvl8pPr>
            <a:lvl9pPr indent="0" lvl="8" marL="0" marR="0" algn="r">
              <a:spcBef>
                <a:spcPts val="0"/>
              </a:spcBef>
              <a:spcAft>
                <a:spcPts val="0"/>
              </a:spcAft>
              <a:buNone/>
              <a:defRPr b="0" i="0" sz="1200" u="none" cap="none" strike="noStrike">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3" name="Shape 173"/>
        <p:cNvGrpSpPr/>
        <p:nvPr/>
      </p:nvGrpSpPr>
      <p:grpSpPr>
        <a:xfrm>
          <a:off x="0" y="0"/>
          <a:ext cx="0" cy="0"/>
          <a:chOff x="0" y="0"/>
          <a:chExt cx="0" cy="0"/>
        </a:xfrm>
      </p:grpSpPr>
      <p:sp>
        <p:nvSpPr>
          <p:cNvPr id="174" name="Google Shape;174;p76"/>
          <p:cNvSpPr txBox="1"/>
          <p:nvPr>
            <p:ph type="title"/>
          </p:nvPr>
        </p:nvSpPr>
        <p:spPr>
          <a:xfrm>
            <a:off x="877887"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5" name="Google Shape;175;p7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228600" lvl="0" marL="457200" algn="l">
              <a:spcBef>
                <a:spcPts val="400"/>
              </a:spcBef>
              <a:spcAft>
                <a:spcPts val="0"/>
              </a:spcAft>
              <a:buSzPts val="1400"/>
              <a:buNone/>
              <a:defRPr sz="2000"/>
            </a:lvl1pPr>
            <a:lvl2pPr indent="-228600" lvl="1" marL="914400" algn="l">
              <a:spcBef>
                <a:spcPts val="400"/>
              </a:spcBef>
              <a:spcAft>
                <a:spcPts val="0"/>
              </a:spcAft>
              <a:buSzPts val="1400"/>
              <a:buNone/>
              <a:defRPr sz="2000"/>
            </a:lvl2pPr>
            <a:lvl3pPr indent="-228600" lvl="2" marL="1371600" algn="l">
              <a:spcBef>
                <a:spcPts val="400"/>
              </a:spcBef>
              <a:spcAft>
                <a:spcPts val="0"/>
              </a:spcAft>
              <a:buSzPts val="1400"/>
              <a:buNone/>
              <a:defRPr sz="2000"/>
            </a:lvl3pPr>
            <a:lvl4pPr indent="-228600" lvl="3" marL="1828800" algn="l">
              <a:spcBef>
                <a:spcPts val="400"/>
              </a:spcBef>
              <a:spcAft>
                <a:spcPts val="0"/>
              </a:spcAft>
              <a:buSzPts val="1400"/>
              <a:buNone/>
              <a:defRPr sz="2000"/>
            </a:lvl4pPr>
            <a:lvl5pPr indent="-228600" lvl="4" marL="2286000" algn="l">
              <a:spcBef>
                <a:spcPts val="400"/>
              </a:spcBef>
              <a:spcAft>
                <a:spcPts val="0"/>
              </a:spcAft>
              <a:buSzPts val="1400"/>
              <a:buNone/>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176" name="Google Shape;176;p76"/>
          <p:cNvSpPr txBox="1"/>
          <p:nvPr>
            <p:ph idx="2" type="body"/>
          </p:nvPr>
        </p:nvSpPr>
        <p:spPr>
          <a:xfrm>
            <a:off x="877887"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0076A3"/>
              </a:buClr>
              <a:buSzPts val="1400"/>
              <a:buFont typeface="Palatino Linotype"/>
              <a:buNone/>
              <a:defRPr sz="1400"/>
            </a:lvl1pPr>
            <a:lvl2pPr indent="-228600" lvl="1" marL="914400" algn="l">
              <a:spcBef>
                <a:spcPts val="240"/>
              </a:spcBef>
              <a:spcAft>
                <a:spcPts val="0"/>
              </a:spcAft>
              <a:buClr>
                <a:srgbClr val="0076A3"/>
              </a:buClr>
              <a:buSzPts val="1200"/>
              <a:buFont typeface="Palatino Linotype"/>
              <a:buNone/>
              <a:defRPr sz="1200"/>
            </a:lvl2pPr>
            <a:lvl3pPr indent="-228600" lvl="2" marL="1371600" algn="l">
              <a:spcBef>
                <a:spcPts val="200"/>
              </a:spcBef>
              <a:spcAft>
                <a:spcPts val="0"/>
              </a:spcAft>
              <a:buClr>
                <a:srgbClr val="0076A3"/>
              </a:buClr>
              <a:buSzPts val="1000"/>
              <a:buFont typeface="Palatino Linotype"/>
              <a:buNone/>
              <a:defRPr sz="1000"/>
            </a:lvl3pPr>
            <a:lvl4pPr indent="-228600" lvl="3" marL="1828800" algn="l">
              <a:spcBef>
                <a:spcPts val="180"/>
              </a:spcBef>
              <a:spcAft>
                <a:spcPts val="0"/>
              </a:spcAft>
              <a:buClr>
                <a:srgbClr val="0076A3"/>
              </a:buClr>
              <a:buSzPts val="900"/>
              <a:buFont typeface="Palatino Linotype"/>
              <a:buNone/>
              <a:defRPr sz="900"/>
            </a:lvl4pPr>
            <a:lvl5pPr indent="-228600" lvl="4" marL="2286000" algn="l">
              <a:spcBef>
                <a:spcPts val="180"/>
              </a:spcBef>
              <a:spcAft>
                <a:spcPts val="0"/>
              </a:spcAft>
              <a:buClr>
                <a:srgbClr val="0076A3"/>
              </a:buClr>
              <a:buSzPts val="900"/>
              <a:buFont typeface="Palatino Linotype"/>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77" name="Google Shape;177;p7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8" name="Google Shape;178;p7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9" name="Google Shape;179;p7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chemeClr val="lt1"/>
                </a:solidFill>
                <a:latin typeface="Tahoma"/>
                <a:ea typeface="Tahoma"/>
                <a:cs typeface="Tahoma"/>
                <a:sym typeface="Tahoma"/>
              </a:defRPr>
            </a:lvl1pPr>
            <a:lvl2pPr indent="0" lvl="1" marL="0" marR="0" algn="r">
              <a:spcBef>
                <a:spcPts val="0"/>
              </a:spcBef>
              <a:spcAft>
                <a:spcPts val="0"/>
              </a:spcAft>
              <a:buNone/>
              <a:defRPr b="0" i="0" sz="1200" u="none" cap="none" strike="noStrike">
                <a:solidFill>
                  <a:schemeClr val="lt1"/>
                </a:solidFill>
                <a:latin typeface="Tahoma"/>
                <a:ea typeface="Tahoma"/>
                <a:cs typeface="Tahoma"/>
                <a:sym typeface="Tahoma"/>
              </a:defRPr>
            </a:lvl2pPr>
            <a:lvl3pPr indent="0" lvl="2" marL="0" marR="0" algn="r">
              <a:spcBef>
                <a:spcPts val="0"/>
              </a:spcBef>
              <a:spcAft>
                <a:spcPts val="0"/>
              </a:spcAft>
              <a:buNone/>
              <a:defRPr b="0" i="0" sz="1200" u="none" cap="none" strike="noStrike">
                <a:solidFill>
                  <a:schemeClr val="lt1"/>
                </a:solidFill>
                <a:latin typeface="Tahoma"/>
                <a:ea typeface="Tahoma"/>
                <a:cs typeface="Tahoma"/>
                <a:sym typeface="Tahoma"/>
              </a:defRPr>
            </a:lvl3pPr>
            <a:lvl4pPr indent="0" lvl="3" marL="0" marR="0" algn="r">
              <a:spcBef>
                <a:spcPts val="0"/>
              </a:spcBef>
              <a:spcAft>
                <a:spcPts val="0"/>
              </a:spcAft>
              <a:buNone/>
              <a:defRPr b="0" i="0" sz="1200" u="none" cap="none" strike="noStrike">
                <a:solidFill>
                  <a:schemeClr val="lt1"/>
                </a:solidFill>
                <a:latin typeface="Tahoma"/>
                <a:ea typeface="Tahoma"/>
                <a:cs typeface="Tahoma"/>
                <a:sym typeface="Tahoma"/>
              </a:defRPr>
            </a:lvl4pPr>
            <a:lvl5pPr indent="0" lvl="4" marL="0" marR="0" algn="r">
              <a:spcBef>
                <a:spcPts val="0"/>
              </a:spcBef>
              <a:spcAft>
                <a:spcPts val="0"/>
              </a:spcAft>
              <a:buNone/>
              <a:defRPr b="0" i="0" sz="1200" u="none" cap="none" strike="noStrike">
                <a:solidFill>
                  <a:schemeClr val="lt1"/>
                </a:solidFill>
                <a:latin typeface="Tahoma"/>
                <a:ea typeface="Tahoma"/>
                <a:cs typeface="Tahoma"/>
                <a:sym typeface="Tahoma"/>
              </a:defRPr>
            </a:lvl5pPr>
            <a:lvl6pPr indent="0" lvl="5" marL="0" marR="0" algn="r">
              <a:spcBef>
                <a:spcPts val="0"/>
              </a:spcBef>
              <a:spcAft>
                <a:spcPts val="0"/>
              </a:spcAft>
              <a:buNone/>
              <a:defRPr b="0" i="0" sz="1200" u="none" cap="none" strike="noStrike">
                <a:solidFill>
                  <a:schemeClr val="lt1"/>
                </a:solidFill>
                <a:latin typeface="Tahoma"/>
                <a:ea typeface="Tahoma"/>
                <a:cs typeface="Tahoma"/>
                <a:sym typeface="Tahoma"/>
              </a:defRPr>
            </a:lvl6pPr>
            <a:lvl7pPr indent="0" lvl="6" marL="0" marR="0" algn="r">
              <a:spcBef>
                <a:spcPts val="0"/>
              </a:spcBef>
              <a:spcAft>
                <a:spcPts val="0"/>
              </a:spcAft>
              <a:buNone/>
              <a:defRPr b="0" i="0" sz="1200" u="none" cap="none" strike="noStrike">
                <a:solidFill>
                  <a:schemeClr val="lt1"/>
                </a:solidFill>
                <a:latin typeface="Tahoma"/>
                <a:ea typeface="Tahoma"/>
                <a:cs typeface="Tahoma"/>
                <a:sym typeface="Tahoma"/>
              </a:defRPr>
            </a:lvl7pPr>
            <a:lvl8pPr indent="0" lvl="7" marL="0" marR="0" algn="r">
              <a:spcBef>
                <a:spcPts val="0"/>
              </a:spcBef>
              <a:spcAft>
                <a:spcPts val="0"/>
              </a:spcAft>
              <a:buNone/>
              <a:defRPr b="0" i="0" sz="1200" u="none" cap="none" strike="noStrike">
                <a:solidFill>
                  <a:schemeClr val="lt1"/>
                </a:solidFill>
                <a:latin typeface="Tahoma"/>
                <a:ea typeface="Tahoma"/>
                <a:cs typeface="Tahoma"/>
                <a:sym typeface="Tahoma"/>
              </a:defRPr>
            </a:lvl8pPr>
            <a:lvl9pPr indent="0" lvl="8" marL="0" marR="0" algn="r">
              <a:spcBef>
                <a:spcPts val="0"/>
              </a:spcBef>
              <a:spcAft>
                <a:spcPts val="0"/>
              </a:spcAft>
              <a:buNone/>
              <a:defRPr b="0" i="0" sz="1200" u="none" cap="none" strike="noStrike">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80" name="Shape 180"/>
        <p:cNvGrpSpPr/>
        <p:nvPr/>
      </p:nvGrpSpPr>
      <p:grpSpPr>
        <a:xfrm>
          <a:off x="0" y="0"/>
          <a:ext cx="0" cy="0"/>
          <a:chOff x="0" y="0"/>
          <a:chExt cx="0" cy="0"/>
        </a:xfrm>
      </p:grpSpPr>
      <p:sp>
        <p:nvSpPr>
          <p:cNvPr id="181" name="Google Shape;181;p77"/>
          <p:cNvSpPr txBox="1"/>
          <p:nvPr>
            <p:ph type="title"/>
          </p:nvPr>
        </p:nvSpPr>
        <p:spPr>
          <a:xfrm>
            <a:off x="685800" y="381000"/>
            <a:ext cx="2286000" cy="114300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2" name="Google Shape;182;p77"/>
          <p:cNvSpPr/>
          <p:nvPr>
            <p:ph idx="2" type="pic"/>
          </p:nvPr>
        </p:nvSpPr>
        <p:spPr>
          <a:xfrm>
            <a:off x="2962870" y="304801"/>
            <a:ext cx="5892815" cy="4343400"/>
          </a:xfrm>
          <a:prstGeom prst="rect">
            <a:avLst/>
          </a:prstGeom>
          <a:noFill/>
          <a:ln>
            <a:noFill/>
          </a:ln>
        </p:spPr>
      </p:sp>
      <p:sp>
        <p:nvSpPr>
          <p:cNvPr id="183" name="Google Shape;183;p77"/>
          <p:cNvSpPr txBox="1"/>
          <p:nvPr>
            <p:ph idx="1" type="body"/>
          </p:nvPr>
        </p:nvSpPr>
        <p:spPr>
          <a:xfrm>
            <a:off x="685800" y="1524000"/>
            <a:ext cx="2286000" cy="1600200"/>
          </a:xfrm>
          <a:prstGeom prst="rect">
            <a:avLst/>
          </a:prstGeom>
          <a:noFill/>
          <a:ln>
            <a:noFill/>
          </a:ln>
        </p:spPr>
        <p:txBody>
          <a:bodyPr anchorCtr="0" anchor="t" bIns="45700" lIns="91425" spcFirstLastPara="1" rIns="91425" wrap="square" tIns="45700">
            <a:noAutofit/>
          </a:bodyPr>
          <a:lstStyle>
            <a:lvl1pPr indent="-228600" lvl="0" marL="457200" algn="r">
              <a:spcBef>
                <a:spcPts val="280"/>
              </a:spcBef>
              <a:spcAft>
                <a:spcPts val="0"/>
              </a:spcAft>
              <a:buClr>
                <a:srgbClr val="0076A3"/>
              </a:buClr>
              <a:buSzPts val="1400"/>
              <a:buFont typeface="Palatino Linotype"/>
              <a:buNone/>
              <a:defRPr sz="1400"/>
            </a:lvl1pPr>
            <a:lvl2pPr indent="-228600" lvl="1" marL="914400" algn="l">
              <a:spcBef>
                <a:spcPts val="240"/>
              </a:spcBef>
              <a:spcAft>
                <a:spcPts val="0"/>
              </a:spcAft>
              <a:buClr>
                <a:srgbClr val="0076A3"/>
              </a:buClr>
              <a:buSzPts val="1200"/>
              <a:buFont typeface="Palatino Linotype"/>
              <a:buNone/>
              <a:defRPr sz="1200"/>
            </a:lvl2pPr>
            <a:lvl3pPr indent="-228600" lvl="2" marL="1371600" algn="l">
              <a:spcBef>
                <a:spcPts val="200"/>
              </a:spcBef>
              <a:spcAft>
                <a:spcPts val="0"/>
              </a:spcAft>
              <a:buClr>
                <a:srgbClr val="0076A3"/>
              </a:buClr>
              <a:buSzPts val="1000"/>
              <a:buFont typeface="Palatino Linotype"/>
              <a:buNone/>
              <a:defRPr sz="1000"/>
            </a:lvl3pPr>
            <a:lvl4pPr indent="-228600" lvl="3" marL="1828800" algn="l">
              <a:spcBef>
                <a:spcPts val="180"/>
              </a:spcBef>
              <a:spcAft>
                <a:spcPts val="0"/>
              </a:spcAft>
              <a:buClr>
                <a:srgbClr val="0076A3"/>
              </a:buClr>
              <a:buSzPts val="900"/>
              <a:buFont typeface="Palatino Linotype"/>
              <a:buNone/>
              <a:defRPr sz="900"/>
            </a:lvl4pPr>
            <a:lvl5pPr indent="-228600" lvl="4" marL="2286000" algn="l">
              <a:spcBef>
                <a:spcPts val="180"/>
              </a:spcBef>
              <a:spcAft>
                <a:spcPts val="0"/>
              </a:spcAft>
              <a:buClr>
                <a:srgbClr val="0076A3"/>
              </a:buClr>
              <a:buSzPts val="900"/>
              <a:buFont typeface="Palatino Linotype"/>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84" name="Google Shape;184;p7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 name="Google Shape;185;p7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 name="Google Shape;186;p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chemeClr val="lt1"/>
                </a:solidFill>
                <a:latin typeface="Tahoma"/>
                <a:ea typeface="Tahoma"/>
                <a:cs typeface="Tahoma"/>
                <a:sym typeface="Tahoma"/>
              </a:defRPr>
            </a:lvl1pPr>
            <a:lvl2pPr indent="0" lvl="1" marL="0" marR="0" algn="r">
              <a:spcBef>
                <a:spcPts val="0"/>
              </a:spcBef>
              <a:spcAft>
                <a:spcPts val="0"/>
              </a:spcAft>
              <a:buNone/>
              <a:defRPr b="0" i="0" sz="1200" u="none" cap="none" strike="noStrike">
                <a:solidFill>
                  <a:schemeClr val="lt1"/>
                </a:solidFill>
                <a:latin typeface="Tahoma"/>
                <a:ea typeface="Tahoma"/>
                <a:cs typeface="Tahoma"/>
                <a:sym typeface="Tahoma"/>
              </a:defRPr>
            </a:lvl2pPr>
            <a:lvl3pPr indent="0" lvl="2" marL="0" marR="0" algn="r">
              <a:spcBef>
                <a:spcPts val="0"/>
              </a:spcBef>
              <a:spcAft>
                <a:spcPts val="0"/>
              </a:spcAft>
              <a:buNone/>
              <a:defRPr b="0" i="0" sz="1200" u="none" cap="none" strike="noStrike">
                <a:solidFill>
                  <a:schemeClr val="lt1"/>
                </a:solidFill>
                <a:latin typeface="Tahoma"/>
                <a:ea typeface="Tahoma"/>
                <a:cs typeface="Tahoma"/>
                <a:sym typeface="Tahoma"/>
              </a:defRPr>
            </a:lvl3pPr>
            <a:lvl4pPr indent="0" lvl="3" marL="0" marR="0" algn="r">
              <a:spcBef>
                <a:spcPts val="0"/>
              </a:spcBef>
              <a:spcAft>
                <a:spcPts val="0"/>
              </a:spcAft>
              <a:buNone/>
              <a:defRPr b="0" i="0" sz="1200" u="none" cap="none" strike="noStrike">
                <a:solidFill>
                  <a:schemeClr val="lt1"/>
                </a:solidFill>
                <a:latin typeface="Tahoma"/>
                <a:ea typeface="Tahoma"/>
                <a:cs typeface="Tahoma"/>
                <a:sym typeface="Tahoma"/>
              </a:defRPr>
            </a:lvl4pPr>
            <a:lvl5pPr indent="0" lvl="4" marL="0" marR="0" algn="r">
              <a:spcBef>
                <a:spcPts val="0"/>
              </a:spcBef>
              <a:spcAft>
                <a:spcPts val="0"/>
              </a:spcAft>
              <a:buNone/>
              <a:defRPr b="0" i="0" sz="1200" u="none" cap="none" strike="noStrike">
                <a:solidFill>
                  <a:schemeClr val="lt1"/>
                </a:solidFill>
                <a:latin typeface="Tahoma"/>
                <a:ea typeface="Tahoma"/>
                <a:cs typeface="Tahoma"/>
                <a:sym typeface="Tahoma"/>
              </a:defRPr>
            </a:lvl5pPr>
            <a:lvl6pPr indent="0" lvl="5" marL="0" marR="0" algn="r">
              <a:spcBef>
                <a:spcPts val="0"/>
              </a:spcBef>
              <a:spcAft>
                <a:spcPts val="0"/>
              </a:spcAft>
              <a:buNone/>
              <a:defRPr b="0" i="0" sz="1200" u="none" cap="none" strike="noStrike">
                <a:solidFill>
                  <a:schemeClr val="lt1"/>
                </a:solidFill>
                <a:latin typeface="Tahoma"/>
                <a:ea typeface="Tahoma"/>
                <a:cs typeface="Tahoma"/>
                <a:sym typeface="Tahoma"/>
              </a:defRPr>
            </a:lvl6pPr>
            <a:lvl7pPr indent="0" lvl="6" marL="0" marR="0" algn="r">
              <a:spcBef>
                <a:spcPts val="0"/>
              </a:spcBef>
              <a:spcAft>
                <a:spcPts val="0"/>
              </a:spcAft>
              <a:buNone/>
              <a:defRPr b="0" i="0" sz="1200" u="none" cap="none" strike="noStrike">
                <a:solidFill>
                  <a:schemeClr val="lt1"/>
                </a:solidFill>
                <a:latin typeface="Tahoma"/>
                <a:ea typeface="Tahoma"/>
                <a:cs typeface="Tahoma"/>
                <a:sym typeface="Tahoma"/>
              </a:defRPr>
            </a:lvl7pPr>
            <a:lvl8pPr indent="0" lvl="7" marL="0" marR="0" algn="r">
              <a:spcBef>
                <a:spcPts val="0"/>
              </a:spcBef>
              <a:spcAft>
                <a:spcPts val="0"/>
              </a:spcAft>
              <a:buNone/>
              <a:defRPr b="0" i="0" sz="1200" u="none" cap="none" strike="noStrike">
                <a:solidFill>
                  <a:schemeClr val="lt1"/>
                </a:solidFill>
                <a:latin typeface="Tahoma"/>
                <a:ea typeface="Tahoma"/>
                <a:cs typeface="Tahoma"/>
                <a:sym typeface="Tahoma"/>
              </a:defRPr>
            </a:lvl8pPr>
            <a:lvl9pPr indent="0" lvl="8" marL="0" marR="0" algn="r">
              <a:spcBef>
                <a:spcPts val="0"/>
              </a:spcBef>
              <a:spcAft>
                <a:spcPts val="0"/>
              </a:spcAft>
              <a:buNone/>
              <a:defRPr b="0" i="0" sz="1200" u="none" cap="none" strike="noStrike">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87" name="Shape 187"/>
        <p:cNvGrpSpPr/>
        <p:nvPr/>
      </p:nvGrpSpPr>
      <p:grpSpPr>
        <a:xfrm>
          <a:off x="0" y="0"/>
          <a:ext cx="0" cy="0"/>
          <a:chOff x="0" y="0"/>
          <a:chExt cx="0" cy="0"/>
        </a:xfrm>
      </p:grpSpPr>
      <p:sp>
        <p:nvSpPr>
          <p:cNvPr id="188" name="Google Shape;188;p78"/>
          <p:cNvSpPr txBox="1"/>
          <p:nvPr>
            <p:ph type="title"/>
          </p:nvPr>
        </p:nvSpPr>
        <p:spPr>
          <a:xfrm>
            <a:off x="990600" y="473075"/>
            <a:ext cx="7620000" cy="7159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9" name="Google Shape;189;p78"/>
          <p:cNvSpPr txBox="1"/>
          <p:nvPr>
            <p:ph idx="1" type="body"/>
          </p:nvPr>
        </p:nvSpPr>
        <p:spPr>
          <a:xfrm rot="5400000">
            <a:off x="2232819" y="-53181"/>
            <a:ext cx="5135562" cy="76200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228600" lvl="2" marL="1371600" algn="l">
              <a:spcBef>
                <a:spcPts val="360"/>
              </a:spcBef>
              <a:spcAft>
                <a:spcPts val="0"/>
              </a:spcAft>
              <a:buSzPts val="1400"/>
              <a:buNone/>
              <a:defRPr/>
            </a:lvl3pPr>
            <a:lvl4pPr indent="-228600" lvl="3" marL="1828800" algn="l">
              <a:spcBef>
                <a:spcPts val="360"/>
              </a:spcBef>
              <a:spcAft>
                <a:spcPts val="0"/>
              </a:spcAft>
              <a:buSzPts val="1400"/>
              <a:buNone/>
              <a:defRPr/>
            </a:lvl4pPr>
            <a:lvl5pPr indent="-228600" lvl="4" marL="2286000" algn="l">
              <a:spcBef>
                <a:spcPts val="360"/>
              </a:spcBef>
              <a:spcAft>
                <a:spcPts val="0"/>
              </a:spcAft>
              <a:buSzPts val="14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0" name="Google Shape;190;p7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 name="Google Shape;191;p7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 name="Google Shape;192;p7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chemeClr val="lt1"/>
                </a:solidFill>
                <a:latin typeface="Tahoma"/>
                <a:ea typeface="Tahoma"/>
                <a:cs typeface="Tahoma"/>
                <a:sym typeface="Tahoma"/>
              </a:defRPr>
            </a:lvl1pPr>
            <a:lvl2pPr indent="0" lvl="1" marL="0" marR="0" algn="r">
              <a:spcBef>
                <a:spcPts val="0"/>
              </a:spcBef>
              <a:spcAft>
                <a:spcPts val="0"/>
              </a:spcAft>
              <a:buNone/>
              <a:defRPr b="0" i="0" sz="1200" u="none" cap="none" strike="noStrike">
                <a:solidFill>
                  <a:schemeClr val="lt1"/>
                </a:solidFill>
                <a:latin typeface="Tahoma"/>
                <a:ea typeface="Tahoma"/>
                <a:cs typeface="Tahoma"/>
                <a:sym typeface="Tahoma"/>
              </a:defRPr>
            </a:lvl2pPr>
            <a:lvl3pPr indent="0" lvl="2" marL="0" marR="0" algn="r">
              <a:spcBef>
                <a:spcPts val="0"/>
              </a:spcBef>
              <a:spcAft>
                <a:spcPts val="0"/>
              </a:spcAft>
              <a:buNone/>
              <a:defRPr b="0" i="0" sz="1200" u="none" cap="none" strike="noStrike">
                <a:solidFill>
                  <a:schemeClr val="lt1"/>
                </a:solidFill>
                <a:latin typeface="Tahoma"/>
                <a:ea typeface="Tahoma"/>
                <a:cs typeface="Tahoma"/>
                <a:sym typeface="Tahoma"/>
              </a:defRPr>
            </a:lvl3pPr>
            <a:lvl4pPr indent="0" lvl="3" marL="0" marR="0" algn="r">
              <a:spcBef>
                <a:spcPts val="0"/>
              </a:spcBef>
              <a:spcAft>
                <a:spcPts val="0"/>
              </a:spcAft>
              <a:buNone/>
              <a:defRPr b="0" i="0" sz="1200" u="none" cap="none" strike="noStrike">
                <a:solidFill>
                  <a:schemeClr val="lt1"/>
                </a:solidFill>
                <a:latin typeface="Tahoma"/>
                <a:ea typeface="Tahoma"/>
                <a:cs typeface="Tahoma"/>
                <a:sym typeface="Tahoma"/>
              </a:defRPr>
            </a:lvl4pPr>
            <a:lvl5pPr indent="0" lvl="4" marL="0" marR="0" algn="r">
              <a:spcBef>
                <a:spcPts val="0"/>
              </a:spcBef>
              <a:spcAft>
                <a:spcPts val="0"/>
              </a:spcAft>
              <a:buNone/>
              <a:defRPr b="0" i="0" sz="1200" u="none" cap="none" strike="noStrike">
                <a:solidFill>
                  <a:schemeClr val="lt1"/>
                </a:solidFill>
                <a:latin typeface="Tahoma"/>
                <a:ea typeface="Tahoma"/>
                <a:cs typeface="Tahoma"/>
                <a:sym typeface="Tahoma"/>
              </a:defRPr>
            </a:lvl5pPr>
            <a:lvl6pPr indent="0" lvl="5" marL="0" marR="0" algn="r">
              <a:spcBef>
                <a:spcPts val="0"/>
              </a:spcBef>
              <a:spcAft>
                <a:spcPts val="0"/>
              </a:spcAft>
              <a:buNone/>
              <a:defRPr b="0" i="0" sz="1200" u="none" cap="none" strike="noStrike">
                <a:solidFill>
                  <a:schemeClr val="lt1"/>
                </a:solidFill>
                <a:latin typeface="Tahoma"/>
                <a:ea typeface="Tahoma"/>
                <a:cs typeface="Tahoma"/>
                <a:sym typeface="Tahoma"/>
              </a:defRPr>
            </a:lvl6pPr>
            <a:lvl7pPr indent="0" lvl="6" marL="0" marR="0" algn="r">
              <a:spcBef>
                <a:spcPts val="0"/>
              </a:spcBef>
              <a:spcAft>
                <a:spcPts val="0"/>
              </a:spcAft>
              <a:buNone/>
              <a:defRPr b="0" i="0" sz="1200" u="none" cap="none" strike="noStrike">
                <a:solidFill>
                  <a:schemeClr val="lt1"/>
                </a:solidFill>
                <a:latin typeface="Tahoma"/>
                <a:ea typeface="Tahoma"/>
                <a:cs typeface="Tahoma"/>
                <a:sym typeface="Tahoma"/>
              </a:defRPr>
            </a:lvl7pPr>
            <a:lvl8pPr indent="0" lvl="7" marL="0" marR="0" algn="r">
              <a:spcBef>
                <a:spcPts val="0"/>
              </a:spcBef>
              <a:spcAft>
                <a:spcPts val="0"/>
              </a:spcAft>
              <a:buNone/>
              <a:defRPr b="0" i="0" sz="1200" u="none" cap="none" strike="noStrike">
                <a:solidFill>
                  <a:schemeClr val="lt1"/>
                </a:solidFill>
                <a:latin typeface="Tahoma"/>
                <a:ea typeface="Tahoma"/>
                <a:cs typeface="Tahoma"/>
                <a:sym typeface="Tahoma"/>
              </a:defRPr>
            </a:lvl8pPr>
            <a:lvl9pPr indent="0" lvl="8" marL="0" marR="0" algn="r">
              <a:spcBef>
                <a:spcPts val="0"/>
              </a:spcBef>
              <a:spcAft>
                <a:spcPts val="0"/>
              </a:spcAft>
              <a:buNone/>
              <a:defRPr b="0" i="0" sz="1200" u="none" cap="none" strike="noStrike">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3" name="Shape 193"/>
        <p:cNvGrpSpPr/>
        <p:nvPr/>
      </p:nvGrpSpPr>
      <p:grpSpPr>
        <a:xfrm>
          <a:off x="0" y="0"/>
          <a:ext cx="0" cy="0"/>
          <a:chOff x="0" y="0"/>
          <a:chExt cx="0" cy="0"/>
        </a:xfrm>
      </p:grpSpPr>
      <p:sp>
        <p:nvSpPr>
          <p:cNvPr id="194" name="Google Shape;194;p79"/>
          <p:cNvSpPr txBox="1"/>
          <p:nvPr>
            <p:ph type="title"/>
          </p:nvPr>
        </p:nvSpPr>
        <p:spPr>
          <a:xfrm rot="5400000">
            <a:off x="4732338" y="2171701"/>
            <a:ext cx="5851525" cy="20574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5" name="Google Shape;195;p7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228600" lvl="2" marL="1371600" algn="l">
              <a:spcBef>
                <a:spcPts val="360"/>
              </a:spcBef>
              <a:spcAft>
                <a:spcPts val="0"/>
              </a:spcAft>
              <a:buSzPts val="1400"/>
              <a:buNone/>
              <a:defRPr/>
            </a:lvl3pPr>
            <a:lvl4pPr indent="-228600" lvl="3" marL="1828800" algn="l">
              <a:spcBef>
                <a:spcPts val="360"/>
              </a:spcBef>
              <a:spcAft>
                <a:spcPts val="0"/>
              </a:spcAft>
              <a:buSzPts val="1400"/>
              <a:buNone/>
              <a:defRPr/>
            </a:lvl4pPr>
            <a:lvl5pPr indent="-228600" lvl="4" marL="2286000" algn="l">
              <a:spcBef>
                <a:spcPts val="360"/>
              </a:spcBef>
              <a:spcAft>
                <a:spcPts val="0"/>
              </a:spcAft>
              <a:buSzPts val="14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 name="Google Shape;196;p7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 name="Google Shape;197;p7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 name="Google Shape;198;p7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chemeClr val="lt1"/>
                </a:solidFill>
                <a:latin typeface="Tahoma"/>
                <a:ea typeface="Tahoma"/>
                <a:cs typeface="Tahoma"/>
                <a:sym typeface="Tahoma"/>
              </a:defRPr>
            </a:lvl1pPr>
            <a:lvl2pPr indent="0" lvl="1" marL="0" marR="0" algn="r">
              <a:spcBef>
                <a:spcPts val="0"/>
              </a:spcBef>
              <a:spcAft>
                <a:spcPts val="0"/>
              </a:spcAft>
              <a:buNone/>
              <a:defRPr b="0" i="0" sz="1200" u="none" cap="none" strike="noStrike">
                <a:solidFill>
                  <a:schemeClr val="lt1"/>
                </a:solidFill>
                <a:latin typeface="Tahoma"/>
                <a:ea typeface="Tahoma"/>
                <a:cs typeface="Tahoma"/>
                <a:sym typeface="Tahoma"/>
              </a:defRPr>
            </a:lvl2pPr>
            <a:lvl3pPr indent="0" lvl="2" marL="0" marR="0" algn="r">
              <a:spcBef>
                <a:spcPts val="0"/>
              </a:spcBef>
              <a:spcAft>
                <a:spcPts val="0"/>
              </a:spcAft>
              <a:buNone/>
              <a:defRPr b="0" i="0" sz="1200" u="none" cap="none" strike="noStrike">
                <a:solidFill>
                  <a:schemeClr val="lt1"/>
                </a:solidFill>
                <a:latin typeface="Tahoma"/>
                <a:ea typeface="Tahoma"/>
                <a:cs typeface="Tahoma"/>
                <a:sym typeface="Tahoma"/>
              </a:defRPr>
            </a:lvl3pPr>
            <a:lvl4pPr indent="0" lvl="3" marL="0" marR="0" algn="r">
              <a:spcBef>
                <a:spcPts val="0"/>
              </a:spcBef>
              <a:spcAft>
                <a:spcPts val="0"/>
              </a:spcAft>
              <a:buNone/>
              <a:defRPr b="0" i="0" sz="1200" u="none" cap="none" strike="noStrike">
                <a:solidFill>
                  <a:schemeClr val="lt1"/>
                </a:solidFill>
                <a:latin typeface="Tahoma"/>
                <a:ea typeface="Tahoma"/>
                <a:cs typeface="Tahoma"/>
                <a:sym typeface="Tahoma"/>
              </a:defRPr>
            </a:lvl4pPr>
            <a:lvl5pPr indent="0" lvl="4" marL="0" marR="0" algn="r">
              <a:spcBef>
                <a:spcPts val="0"/>
              </a:spcBef>
              <a:spcAft>
                <a:spcPts val="0"/>
              </a:spcAft>
              <a:buNone/>
              <a:defRPr b="0" i="0" sz="1200" u="none" cap="none" strike="noStrike">
                <a:solidFill>
                  <a:schemeClr val="lt1"/>
                </a:solidFill>
                <a:latin typeface="Tahoma"/>
                <a:ea typeface="Tahoma"/>
                <a:cs typeface="Tahoma"/>
                <a:sym typeface="Tahoma"/>
              </a:defRPr>
            </a:lvl5pPr>
            <a:lvl6pPr indent="0" lvl="5" marL="0" marR="0" algn="r">
              <a:spcBef>
                <a:spcPts val="0"/>
              </a:spcBef>
              <a:spcAft>
                <a:spcPts val="0"/>
              </a:spcAft>
              <a:buNone/>
              <a:defRPr b="0" i="0" sz="1200" u="none" cap="none" strike="noStrike">
                <a:solidFill>
                  <a:schemeClr val="lt1"/>
                </a:solidFill>
                <a:latin typeface="Tahoma"/>
                <a:ea typeface="Tahoma"/>
                <a:cs typeface="Tahoma"/>
                <a:sym typeface="Tahoma"/>
              </a:defRPr>
            </a:lvl6pPr>
            <a:lvl7pPr indent="0" lvl="6" marL="0" marR="0" algn="r">
              <a:spcBef>
                <a:spcPts val="0"/>
              </a:spcBef>
              <a:spcAft>
                <a:spcPts val="0"/>
              </a:spcAft>
              <a:buNone/>
              <a:defRPr b="0" i="0" sz="1200" u="none" cap="none" strike="noStrike">
                <a:solidFill>
                  <a:schemeClr val="lt1"/>
                </a:solidFill>
                <a:latin typeface="Tahoma"/>
                <a:ea typeface="Tahoma"/>
                <a:cs typeface="Tahoma"/>
                <a:sym typeface="Tahoma"/>
              </a:defRPr>
            </a:lvl7pPr>
            <a:lvl8pPr indent="0" lvl="7" marL="0" marR="0" algn="r">
              <a:spcBef>
                <a:spcPts val="0"/>
              </a:spcBef>
              <a:spcAft>
                <a:spcPts val="0"/>
              </a:spcAft>
              <a:buNone/>
              <a:defRPr b="0" i="0" sz="1200" u="none" cap="none" strike="noStrike">
                <a:solidFill>
                  <a:schemeClr val="lt1"/>
                </a:solidFill>
                <a:latin typeface="Tahoma"/>
                <a:ea typeface="Tahoma"/>
                <a:cs typeface="Tahoma"/>
                <a:sym typeface="Tahoma"/>
              </a:defRPr>
            </a:lvl8pPr>
            <a:lvl9pPr indent="0" lvl="8" marL="0" marR="0" algn="r">
              <a:spcBef>
                <a:spcPts val="0"/>
              </a:spcBef>
              <a:spcAft>
                <a:spcPts val="0"/>
              </a:spcAft>
              <a:buNone/>
              <a:defRPr b="0" i="0" sz="1200" u="none" cap="none" strike="noStrike">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spTree>
      <p:nvGrpSpPr>
        <p:cNvPr id="199" name="Shape 199"/>
        <p:cNvGrpSpPr/>
        <p:nvPr/>
      </p:nvGrpSpPr>
      <p:grpSpPr>
        <a:xfrm>
          <a:off x="0" y="0"/>
          <a:ext cx="0" cy="0"/>
          <a:chOff x="0" y="0"/>
          <a:chExt cx="0" cy="0"/>
        </a:xfrm>
      </p:grpSpPr>
      <p:sp>
        <p:nvSpPr>
          <p:cNvPr id="200" name="Google Shape;200;p80"/>
          <p:cNvSpPr txBox="1"/>
          <p:nvPr>
            <p:ph idx="1" type="body"/>
          </p:nvPr>
        </p:nvSpPr>
        <p:spPr>
          <a:xfrm>
            <a:off x="914400" y="1371601"/>
            <a:ext cx="3505200" cy="3810000"/>
          </a:xfrm>
          <a:prstGeom prst="rect">
            <a:avLst/>
          </a:prstGeom>
          <a:noFill/>
          <a:ln>
            <a:noFill/>
          </a:ln>
        </p:spPr>
        <p:txBody>
          <a:bodyPr anchorCtr="0" anchor="t" bIns="45700" lIns="91425" spcFirstLastPara="1" rIns="91425" wrap="square" tIns="45700">
            <a:normAutofit/>
          </a:bodyPr>
          <a:lstStyle>
            <a:lvl1pPr indent="-228600" lvl="0" marL="457200" algn="l">
              <a:spcBef>
                <a:spcPts val="240"/>
              </a:spcBef>
              <a:spcAft>
                <a:spcPts val="0"/>
              </a:spcAft>
              <a:buClr>
                <a:schemeClr val="lt1"/>
              </a:buClr>
              <a:buSzPts val="1200"/>
              <a:buFont typeface="Palatino Linotype"/>
              <a:buNone/>
              <a:defRPr b="0" sz="1200">
                <a:solidFill>
                  <a:schemeClr val="lt1"/>
                </a:solidFill>
              </a:defRPr>
            </a:lvl1pPr>
            <a:lvl2pPr indent="-228600" lvl="1" marL="914400" algn="l">
              <a:spcBef>
                <a:spcPts val="240"/>
              </a:spcBef>
              <a:spcAft>
                <a:spcPts val="0"/>
              </a:spcAft>
              <a:buClr>
                <a:schemeClr val="lt1"/>
              </a:buClr>
              <a:buSzPts val="1200"/>
              <a:buFont typeface="Palatino Linotype"/>
              <a:buNone/>
              <a:defRPr sz="1200">
                <a:solidFill>
                  <a:schemeClr val="lt1"/>
                </a:solidFill>
              </a:defRPr>
            </a:lvl2pPr>
            <a:lvl3pPr indent="-228600" lvl="2" marL="1371600" algn="l">
              <a:spcBef>
                <a:spcPts val="240"/>
              </a:spcBef>
              <a:spcAft>
                <a:spcPts val="0"/>
              </a:spcAft>
              <a:buClr>
                <a:schemeClr val="lt1"/>
              </a:buClr>
              <a:buSzPts val="1200"/>
              <a:buFont typeface="Palatino Linotype"/>
              <a:buNone/>
              <a:defRPr sz="1200">
                <a:solidFill>
                  <a:schemeClr val="lt1"/>
                </a:solidFill>
              </a:defRPr>
            </a:lvl3pPr>
            <a:lvl4pPr indent="-228600" lvl="3" marL="1828800" algn="l">
              <a:spcBef>
                <a:spcPts val="240"/>
              </a:spcBef>
              <a:spcAft>
                <a:spcPts val="0"/>
              </a:spcAft>
              <a:buClr>
                <a:schemeClr val="lt1"/>
              </a:buClr>
              <a:buSzPts val="1200"/>
              <a:buFont typeface="Palatino Linotype"/>
              <a:buNone/>
              <a:defRPr sz="1200">
                <a:solidFill>
                  <a:schemeClr val="lt1"/>
                </a:solidFill>
              </a:defRPr>
            </a:lvl4pPr>
            <a:lvl5pPr indent="-228600" lvl="4" marL="2286000" algn="l">
              <a:spcBef>
                <a:spcPts val="240"/>
              </a:spcBef>
              <a:spcAft>
                <a:spcPts val="0"/>
              </a:spcAft>
              <a:buClr>
                <a:schemeClr val="lt1"/>
              </a:buClr>
              <a:buSzPts val="1200"/>
              <a:buFont typeface="Palatino Linotype"/>
              <a:buNone/>
              <a:defRPr sz="1200">
                <a:solidFill>
                  <a:schemeClr val="lt1"/>
                </a:solidFill>
              </a:defRPr>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01" name="Google Shape;201;p80"/>
          <p:cNvSpPr txBox="1"/>
          <p:nvPr>
            <p:ph idx="2" type="body"/>
          </p:nvPr>
        </p:nvSpPr>
        <p:spPr>
          <a:xfrm>
            <a:off x="5029200" y="1371601"/>
            <a:ext cx="3429000" cy="3810000"/>
          </a:xfrm>
          <a:prstGeom prst="rect">
            <a:avLst/>
          </a:prstGeom>
          <a:noFill/>
          <a:ln>
            <a:noFill/>
          </a:ln>
        </p:spPr>
        <p:txBody>
          <a:bodyPr anchorCtr="0" anchor="t" bIns="45700" lIns="91425" spcFirstLastPara="1" rIns="91425" wrap="square" tIns="45700">
            <a:normAutofit/>
          </a:bodyPr>
          <a:lstStyle>
            <a:lvl1pPr indent="-228600" lvl="0" marL="457200" algn="l">
              <a:spcBef>
                <a:spcPts val="240"/>
              </a:spcBef>
              <a:spcAft>
                <a:spcPts val="0"/>
              </a:spcAft>
              <a:buClr>
                <a:schemeClr val="lt1"/>
              </a:buClr>
              <a:buSzPts val="1200"/>
              <a:buFont typeface="Palatino Linotype"/>
              <a:buNone/>
              <a:defRPr b="0" sz="1200">
                <a:solidFill>
                  <a:schemeClr val="lt1"/>
                </a:solidFill>
              </a:defRPr>
            </a:lvl1pPr>
            <a:lvl2pPr indent="-228600" lvl="1" marL="914400" algn="l">
              <a:spcBef>
                <a:spcPts val="240"/>
              </a:spcBef>
              <a:spcAft>
                <a:spcPts val="0"/>
              </a:spcAft>
              <a:buClr>
                <a:schemeClr val="lt1"/>
              </a:buClr>
              <a:buSzPts val="1200"/>
              <a:buFont typeface="Palatino Linotype"/>
              <a:buNone/>
              <a:defRPr sz="1200">
                <a:solidFill>
                  <a:schemeClr val="lt1"/>
                </a:solidFill>
              </a:defRPr>
            </a:lvl2pPr>
            <a:lvl3pPr indent="-228600" lvl="2" marL="1371600" algn="l">
              <a:spcBef>
                <a:spcPts val="240"/>
              </a:spcBef>
              <a:spcAft>
                <a:spcPts val="0"/>
              </a:spcAft>
              <a:buClr>
                <a:schemeClr val="lt1"/>
              </a:buClr>
              <a:buSzPts val="1200"/>
              <a:buFont typeface="Palatino Linotype"/>
              <a:buNone/>
              <a:defRPr sz="1200">
                <a:solidFill>
                  <a:schemeClr val="lt1"/>
                </a:solidFill>
              </a:defRPr>
            </a:lvl3pPr>
            <a:lvl4pPr indent="-228600" lvl="3" marL="1828800" algn="l">
              <a:spcBef>
                <a:spcPts val="240"/>
              </a:spcBef>
              <a:spcAft>
                <a:spcPts val="0"/>
              </a:spcAft>
              <a:buClr>
                <a:schemeClr val="lt1"/>
              </a:buClr>
              <a:buSzPts val="1200"/>
              <a:buFont typeface="Palatino Linotype"/>
              <a:buNone/>
              <a:defRPr sz="1200">
                <a:solidFill>
                  <a:schemeClr val="lt1"/>
                </a:solidFill>
              </a:defRPr>
            </a:lvl4pPr>
            <a:lvl5pPr indent="-228600" lvl="4" marL="2286000" algn="l">
              <a:spcBef>
                <a:spcPts val="240"/>
              </a:spcBef>
              <a:spcAft>
                <a:spcPts val="0"/>
              </a:spcAft>
              <a:buClr>
                <a:schemeClr val="lt1"/>
              </a:buClr>
              <a:buSzPts val="1200"/>
              <a:buFont typeface="Palatino Linotype"/>
              <a:buNone/>
              <a:defRPr sz="1200">
                <a:solidFill>
                  <a:schemeClr val="lt1"/>
                </a:solidFill>
              </a:defRPr>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02" name="Google Shape;202;p80"/>
          <p:cNvSpPr txBox="1"/>
          <p:nvPr>
            <p:ph type="title"/>
          </p:nvPr>
        </p:nvSpPr>
        <p:spPr>
          <a:xfrm>
            <a:off x="990600" y="152400"/>
            <a:ext cx="7620000" cy="715962"/>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3" name="Google Shape;203;p8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chemeClr val="lt1"/>
                </a:solidFill>
                <a:latin typeface="Tahoma"/>
                <a:ea typeface="Tahoma"/>
                <a:cs typeface="Tahoma"/>
                <a:sym typeface="Tahoma"/>
              </a:defRPr>
            </a:lvl1pPr>
            <a:lvl2pPr indent="0" lvl="1" marL="0" marR="0" algn="r">
              <a:spcBef>
                <a:spcPts val="0"/>
              </a:spcBef>
              <a:spcAft>
                <a:spcPts val="0"/>
              </a:spcAft>
              <a:buNone/>
              <a:defRPr b="0" i="0" sz="1200" u="none" cap="none" strike="noStrike">
                <a:solidFill>
                  <a:schemeClr val="lt1"/>
                </a:solidFill>
                <a:latin typeface="Tahoma"/>
                <a:ea typeface="Tahoma"/>
                <a:cs typeface="Tahoma"/>
                <a:sym typeface="Tahoma"/>
              </a:defRPr>
            </a:lvl2pPr>
            <a:lvl3pPr indent="0" lvl="2" marL="0" marR="0" algn="r">
              <a:spcBef>
                <a:spcPts val="0"/>
              </a:spcBef>
              <a:spcAft>
                <a:spcPts val="0"/>
              </a:spcAft>
              <a:buNone/>
              <a:defRPr b="0" i="0" sz="1200" u="none" cap="none" strike="noStrike">
                <a:solidFill>
                  <a:schemeClr val="lt1"/>
                </a:solidFill>
                <a:latin typeface="Tahoma"/>
                <a:ea typeface="Tahoma"/>
                <a:cs typeface="Tahoma"/>
                <a:sym typeface="Tahoma"/>
              </a:defRPr>
            </a:lvl3pPr>
            <a:lvl4pPr indent="0" lvl="3" marL="0" marR="0" algn="r">
              <a:spcBef>
                <a:spcPts val="0"/>
              </a:spcBef>
              <a:spcAft>
                <a:spcPts val="0"/>
              </a:spcAft>
              <a:buNone/>
              <a:defRPr b="0" i="0" sz="1200" u="none" cap="none" strike="noStrike">
                <a:solidFill>
                  <a:schemeClr val="lt1"/>
                </a:solidFill>
                <a:latin typeface="Tahoma"/>
                <a:ea typeface="Tahoma"/>
                <a:cs typeface="Tahoma"/>
                <a:sym typeface="Tahoma"/>
              </a:defRPr>
            </a:lvl4pPr>
            <a:lvl5pPr indent="0" lvl="4" marL="0" marR="0" algn="r">
              <a:spcBef>
                <a:spcPts val="0"/>
              </a:spcBef>
              <a:spcAft>
                <a:spcPts val="0"/>
              </a:spcAft>
              <a:buNone/>
              <a:defRPr b="0" i="0" sz="1200" u="none" cap="none" strike="noStrike">
                <a:solidFill>
                  <a:schemeClr val="lt1"/>
                </a:solidFill>
                <a:latin typeface="Tahoma"/>
                <a:ea typeface="Tahoma"/>
                <a:cs typeface="Tahoma"/>
                <a:sym typeface="Tahoma"/>
              </a:defRPr>
            </a:lvl5pPr>
            <a:lvl6pPr indent="0" lvl="5" marL="0" marR="0" algn="r">
              <a:spcBef>
                <a:spcPts val="0"/>
              </a:spcBef>
              <a:spcAft>
                <a:spcPts val="0"/>
              </a:spcAft>
              <a:buNone/>
              <a:defRPr b="0" i="0" sz="1200" u="none" cap="none" strike="noStrike">
                <a:solidFill>
                  <a:schemeClr val="lt1"/>
                </a:solidFill>
                <a:latin typeface="Tahoma"/>
                <a:ea typeface="Tahoma"/>
                <a:cs typeface="Tahoma"/>
                <a:sym typeface="Tahoma"/>
              </a:defRPr>
            </a:lvl6pPr>
            <a:lvl7pPr indent="0" lvl="6" marL="0" marR="0" algn="r">
              <a:spcBef>
                <a:spcPts val="0"/>
              </a:spcBef>
              <a:spcAft>
                <a:spcPts val="0"/>
              </a:spcAft>
              <a:buNone/>
              <a:defRPr b="0" i="0" sz="1200" u="none" cap="none" strike="noStrike">
                <a:solidFill>
                  <a:schemeClr val="lt1"/>
                </a:solidFill>
                <a:latin typeface="Tahoma"/>
                <a:ea typeface="Tahoma"/>
                <a:cs typeface="Tahoma"/>
                <a:sym typeface="Tahoma"/>
              </a:defRPr>
            </a:lvl7pPr>
            <a:lvl8pPr indent="0" lvl="7" marL="0" marR="0" algn="r">
              <a:spcBef>
                <a:spcPts val="0"/>
              </a:spcBef>
              <a:spcAft>
                <a:spcPts val="0"/>
              </a:spcAft>
              <a:buNone/>
              <a:defRPr b="0" i="0" sz="1200" u="none" cap="none" strike="noStrike">
                <a:solidFill>
                  <a:schemeClr val="lt1"/>
                </a:solidFill>
                <a:latin typeface="Tahoma"/>
                <a:ea typeface="Tahoma"/>
                <a:cs typeface="Tahoma"/>
                <a:sym typeface="Tahoma"/>
              </a:defRPr>
            </a:lvl8pPr>
            <a:lvl9pPr indent="0" lvl="8" marL="0" marR="0" algn="r">
              <a:spcBef>
                <a:spcPts val="0"/>
              </a:spcBef>
              <a:spcAft>
                <a:spcPts val="0"/>
              </a:spcAft>
              <a:buNone/>
              <a:defRPr b="0" i="0" sz="1200" u="none" cap="none" strike="noStrike">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204" name="Google Shape;204;p8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Picture">
  <p:cSld name="Three Picture">
    <p:spTree>
      <p:nvGrpSpPr>
        <p:cNvPr id="205" name="Shape 205"/>
        <p:cNvGrpSpPr/>
        <p:nvPr/>
      </p:nvGrpSpPr>
      <p:grpSpPr>
        <a:xfrm>
          <a:off x="0" y="0"/>
          <a:ext cx="0" cy="0"/>
          <a:chOff x="0" y="0"/>
          <a:chExt cx="0" cy="0"/>
        </a:xfrm>
      </p:grpSpPr>
      <p:sp>
        <p:nvSpPr>
          <p:cNvPr id="206" name="Google Shape;206;p81"/>
          <p:cNvSpPr txBox="1"/>
          <p:nvPr>
            <p:ph idx="1" type="body"/>
          </p:nvPr>
        </p:nvSpPr>
        <p:spPr>
          <a:xfrm>
            <a:off x="457200" y="3048001"/>
            <a:ext cx="2743200" cy="2666999"/>
          </a:xfrm>
          <a:prstGeom prst="rect">
            <a:avLst/>
          </a:prstGeom>
          <a:noFill/>
          <a:ln>
            <a:noFill/>
          </a:ln>
        </p:spPr>
        <p:txBody>
          <a:bodyPr anchorCtr="0" anchor="t" bIns="45700" lIns="274300" spcFirstLastPara="1" rIns="182875" wrap="square" tIns="0">
            <a:normAutofit/>
          </a:bodyPr>
          <a:lstStyle>
            <a:lvl1pPr indent="-228600" lvl="0" marL="457200" algn="l">
              <a:lnSpc>
                <a:spcPct val="111111"/>
              </a:lnSpc>
              <a:spcBef>
                <a:spcPts val="360"/>
              </a:spcBef>
              <a:spcAft>
                <a:spcPts val="0"/>
              </a:spcAft>
              <a:buSzPts val="1400"/>
              <a:buNone/>
              <a:defRPr sz="1800">
                <a:solidFill>
                  <a:schemeClr val="lt1"/>
                </a:solidFill>
              </a:defRPr>
            </a:lvl1pPr>
            <a:lvl2pPr indent="-228600" lvl="1" marL="914400" algn="l">
              <a:spcBef>
                <a:spcPts val="480"/>
              </a:spcBef>
              <a:spcAft>
                <a:spcPts val="0"/>
              </a:spcAft>
              <a:buSzPts val="1400"/>
              <a:buNone/>
              <a:defRPr sz="2400"/>
            </a:lvl2pPr>
            <a:lvl3pPr indent="-228600" lvl="2" marL="1371600" algn="l">
              <a:spcBef>
                <a:spcPts val="400"/>
              </a:spcBef>
              <a:spcAft>
                <a:spcPts val="0"/>
              </a:spcAft>
              <a:buSzPts val="1400"/>
              <a:buNone/>
              <a:defRPr sz="2000"/>
            </a:lvl3pPr>
            <a:lvl4pPr indent="-228600" lvl="3" marL="1828800" algn="l">
              <a:spcBef>
                <a:spcPts val="360"/>
              </a:spcBef>
              <a:spcAft>
                <a:spcPts val="0"/>
              </a:spcAft>
              <a:buSzPts val="1400"/>
              <a:buNone/>
              <a:defRPr sz="1800"/>
            </a:lvl4pPr>
            <a:lvl5pPr indent="-228600" lvl="4" marL="2286000" algn="l">
              <a:spcBef>
                <a:spcPts val="360"/>
              </a:spcBef>
              <a:spcAft>
                <a:spcPts val="0"/>
              </a:spcAft>
              <a:buSzPts val="1400"/>
              <a:buNone/>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07" name="Google Shape;207;p81"/>
          <p:cNvSpPr txBox="1"/>
          <p:nvPr>
            <p:ph idx="2" type="body"/>
          </p:nvPr>
        </p:nvSpPr>
        <p:spPr>
          <a:xfrm>
            <a:off x="3238500" y="3048001"/>
            <a:ext cx="2743200" cy="2666999"/>
          </a:xfrm>
          <a:prstGeom prst="rect">
            <a:avLst/>
          </a:prstGeom>
          <a:noFill/>
          <a:ln>
            <a:noFill/>
          </a:ln>
        </p:spPr>
        <p:txBody>
          <a:bodyPr anchorCtr="0" anchor="t" bIns="45700" lIns="274300" spcFirstLastPara="1" rIns="182875" wrap="square" tIns="0">
            <a:normAutofit/>
          </a:bodyPr>
          <a:lstStyle>
            <a:lvl1pPr indent="-228600" lvl="0" marL="457200" algn="l">
              <a:lnSpc>
                <a:spcPct val="111111"/>
              </a:lnSpc>
              <a:spcBef>
                <a:spcPts val="360"/>
              </a:spcBef>
              <a:spcAft>
                <a:spcPts val="0"/>
              </a:spcAft>
              <a:buSzPts val="1400"/>
              <a:buNone/>
              <a:defRPr sz="1800">
                <a:solidFill>
                  <a:schemeClr val="lt1"/>
                </a:solidFill>
              </a:defRPr>
            </a:lvl1pPr>
            <a:lvl2pPr indent="-228600" lvl="1" marL="914400" algn="l">
              <a:spcBef>
                <a:spcPts val="480"/>
              </a:spcBef>
              <a:spcAft>
                <a:spcPts val="0"/>
              </a:spcAft>
              <a:buSzPts val="1400"/>
              <a:buNone/>
              <a:defRPr sz="2400"/>
            </a:lvl2pPr>
            <a:lvl3pPr indent="-228600" lvl="2" marL="1371600" algn="l">
              <a:spcBef>
                <a:spcPts val="400"/>
              </a:spcBef>
              <a:spcAft>
                <a:spcPts val="0"/>
              </a:spcAft>
              <a:buSzPts val="1400"/>
              <a:buNone/>
              <a:defRPr sz="2000"/>
            </a:lvl3pPr>
            <a:lvl4pPr indent="-228600" lvl="3" marL="1828800" algn="l">
              <a:spcBef>
                <a:spcPts val="360"/>
              </a:spcBef>
              <a:spcAft>
                <a:spcPts val="0"/>
              </a:spcAft>
              <a:buSzPts val="1400"/>
              <a:buNone/>
              <a:defRPr sz="1800"/>
            </a:lvl4pPr>
            <a:lvl5pPr indent="-228600" lvl="4" marL="2286000" algn="l">
              <a:spcBef>
                <a:spcPts val="360"/>
              </a:spcBef>
              <a:spcAft>
                <a:spcPts val="0"/>
              </a:spcAft>
              <a:buSzPts val="1400"/>
              <a:buNone/>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08" name="Google Shape;208;p81"/>
          <p:cNvSpPr txBox="1"/>
          <p:nvPr>
            <p:ph idx="3" type="body"/>
          </p:nvPr>
        </p:nvSpPr>
        <p:spPr>
          <a:xfrm>
            <a:off x="6019800" y="3048001"/>
            <a:ext cx="2743200" cy="2666999"/>
          </a:xfrm>
          <a:prstGeom prst="rect">
            <a:avLst/>
          </a:prstGeom>
          <a:noFill/>
          <a:ln>
            <a:noFill/>
          </a:ln>
        </p:spPr>
        <p:txBody>
          <a:bodyPr anchorCtr="0" anchor="t" bIns="45700" lIns="274300" spcFirstLastPara="1" rIns="182875" wrap="square" tIns="0">
            <a:normAutofit/>
          </a:bodyPr>
          <a:lstStyle>
            <a:lvl1pPr indent="-228600" lvl="0" marL="457200" algn="l">
              <a:lnSpc>
                <a:spcPct val="111111"/>
              </a:lnSpc>
              <a:spcBef>
                <a:spcPts val="360"/>
              </a:spcBef>
              <a:spcAft>
                <a:spcPts val="0"/>
              </a:spcAft>
              <a:buSzPts val="1400"/>
              <a:buNone/>
              <a:defRPr sz="1800">
                <a:solidFill>
                  <a:schemeClr val="lt1"/>
                </a:solidFill>
              </a:defRPr>
            </a:lvl1pPr>
            <a:lvl2pPr indent="-228600" lvl="1" marL="914400" algn="l">
              <a:spcBef>
                <a:spcPts val="480"/>
              </a:spcBef>
              <a:spcAft>
                <a:spcPts val="0"/>
              </a:spcAft>
              <a:buSzPts val="1400"/>
              <a:buNone/>
              <a:defRPr sz="2400"/>
            </a:lvl2pPr>
            <a:lvl3pPr indent="-228600" lvl="2" marL="1371600" algn="l">
              <a:spcBef>
                <a:spcPts val="400"/>
              </a:spcBef>
              <a:spcAft>
                <a:spcPts val="0"/>
              </a:spcAft>
              <a:buSzPts val="1400"/>
              <a:buNone/>
              <a:defRPr sz="2000"/>
            </a:lvl3pPr>
            <a:lvl4pPr indent="-228600" lvl="3" marL="1828800" algn="l">
              <a:spcBef>
                <a:spcPts val="360"/>
              </a:spcBef>
              <a:spcAft>
                <a:spcPts val="0"/>
              </a:spcAft>
              <a:buSzPts val="1400"/>
              <a:buNone/>
              <a:defRPr sz="1800"/>
            </a:lvl4pPr>
            <a:lvl5pPr indent="-228600" lvl="4" marL="2286000" algn="l">
              <a:spcBef>
                <a:spcPts val="360"/>
              </a:spcBef>
              <a:spcAft>
                <a:spcPts val="0"/>
              </a:spcAft>
              <a:buSzPts val="1400"/>
              <a:buNone/>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09" name="Google Shape;209;p81"/>
          <p:cNvSpPr txBox="1"/>
          <p:nvPr>
            <p:ph idx="4" type="body"/>
          </p:nvPr>
        </p:nvSpPr>
        <p:spPr>
          <a:xfrm>
            <a:off x="457200" y="1066801"/>
            <a:ext cx="2743200" cy="1905000"/>
          </a:xfrm>
          <a:prstGeom prst="rect">
            <a:avLst/>
          </a:prstGeom>
          <a:noFill/>
          <a:ln>
            <a:noFill/>
          </a:ln>
        </p:spPr>
        <p:txBody>
          <a:bodyPr anchorCtr="0" anchor="t" bIns="45700" lIns="91425" spcFirstLastPara="1" rIns="91425" wrap="square" tIns="45700">
            <a:noAutofit/>
          </a:bodyPr>
          <a:lstStyle>
            <a:lvl1pPr indent="-228600" lvl="0" marL="457200" algn="l">
              <a:spcBef>
                <a:spcPts val="400"/>
              </a:spcBef>
              <a:spcAft>
                <a:spcPts val="0"/>
              </a:spcAft>
              <a:buSzPts val="1400"/>
              <a:buNone/>
              <a:defRPr sz="2000">
                <a:solidFill>
                  <a:schemeClr val="lt1"/>
                </a:solidFill>
              </a:defRPr>
            </a:lvl1pPr>
            <a:lvl2pPr indent="-228600" lvl="1" marL="914400" algn="l">
              <a:spcBef>
                <a:spcPts val="480"/>
              </a:spcBef>
              <a:spcAft>
                <a:spcPts val="0"/>
              </a:spcAft>
              <a:buSzPts val="1400"/>
              <a:buNone/>
              <a:defRPr sz="2400"/>
            </a:lvl2pPr>
            <a:lvl3pPr indent="-228600" lvl="2" marL="1371600" algn="l">
              <a:spcBef>
                <a:spcPts val="400"/>
              </a:spcBef>
              <a:spcAft>
                <a:spcPts val="0"/>
              </a:spcAft>
              <a:buSzPts val="1400"/>
              <a:buNone/>
              <a:defRPr sz="2000"/>
            </a:lvl3pPr>
            <a:lvl4pPr indent="-228600" lvl="3" marL="1828800" algn="l">
              <a:spcBef>
                <a:spcPts val="360"/>
              </a:spcBef>
              <a:spcAft>
                <a:spcPts val="0"/>
              </a:spcAft>
              <a:buSzPts val="1400"/>
              <a:buNone/>
              <a:defRPr sz="1800"/>
            </a:lvl4pPr>
            <a:lvl5pPr indent="-228600" lvl="4" marL="2286000" algn="l">
              <a:spcBef>
                <a:spcPts val="360"/>
              </a:spcBef>
              <a:spcAft>
                <a:spcPts val="0"/>
              </a:spcAft>
              <a:buSzPts val="1400"/>
              <a:buNone/>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10" name="Google Shape;210;p81"/>
          <p:cNvSpPr txBox="1"/>
          <p:nvPr>
            <p:ph idx="5" type="body"/>
          </p:nvPr>
        </p:nvSpPr>
        <p:spPr>
          <a:xfrm>
            <a:off x="3276600" y="1066801"/>
            <a:ext cx="2667000" cy="1905000"/>
          </a:xfrm>
          <a:prstGeom prst="rect">
            <a:avLst/>
          </a:prstGeom>
          <a:noFill/>
          <a:ln>
            <a:noFill/>
          </a:ln>
        </p:spPr>
        <p:txBody>
          <a:bodyPr anchorCtr="0" anchor="t" bIns="45700" lIns="91425" spcFirstLastPara="1" rIns="91425" wrap="square" tIns="45700">
            <a:normAutofit/>
          </a:bodyPr>
          <a:lstStyle>
            <a:lvl1pPr indent="-228600" lvl="0" marL="457200" algn="l">
              <a:spcBef>
                <a:spcPts val="400"/>
              </a:spcBef>
              <a:spcAft>
                <a:spcPts val="0"/>
              </a:spcAft>
              <a:buSzPts val="1400"/>
              <a:buNone/>
              <a:defRPr sz="2000">
                <a:solidFill>
                  <a:schemeClr val="lt1"/>
                </a:solidFill>
              </a:defRPr>
            </a:lvl1pPr>
            <a:lvl2pPr indent="-228600" lvl="1" marL="914400" algn="l">
              <a:spcBef>
                <a:spcPts val="480"/>
              </a:spcBef>
              <a:spcAft>
                <a:spcPts val="0"/>
              </a:spcAft>
              <a:buSzPts val="1400"/>
              <a:buNone/>
              <a:defRPr sz="2400"/>
            </a:lvl2pPr>
            <a:lvl3pPr indent="-228600" lvl="2" marL="1371600" algn="l">
              <a:spcBef>
                <a:spcPts val="400"/>
              </a:spcBef>
              <a:spcAft>
                <a:spcPts val="0"/>
              </a:spcAft>
              <a:buSzPts val="1400"/>
              <a:buNone/>
              <a:defRPr sz="2000"/>
            </a:lvl3pPr>
            <a:lvl4pPr indent="-228600" lvl="3" marL="1828800" algn="l">
              <a:spcBef>
                <a:spcPts val="360"/>
              </a:spcBef>
              <a:spcAft>
                <a:spcPts val="0"/>
              </a:spcAft>
              <a:buSzPts val="1400"/>
              <a:buNone/>
              <a:defRPr sz="1800"/>
            </a:lvl4pPr>
            <a:lvl5pPr indent="-228600" lvl="4" marL="2286000" algn="l">
              <a:spcBef>
                <a:spcPts val="360"/>
              </a:spcBef>
              <a:spcAft>
                <a:spcPts val="0"/>
              </a:spcAft>
              <a:buSzPts val="1400"/>
              <a:buNone/>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11" name="Google Shape;211;p81"/>
          <p:cNvSpPr txBox="1"/>
          <p:nvPr>
            <p:ph idx="6" type="body"/>
          </p:nvPr>
        </p:nvSpPr>
        <p:spPr>
          <a:xfrm>
            <a:off x="6019800" y="1066801"/>
            <a:ext cx="2743200" cy="1905000"/>
          </a:xfrm>
          <a:prstGeom prst="rect">
            <a:avLst/>
          </a:prstGeom>
          <a:noFill/>
          <a:ln>
            <a:noFill/>
          </a:ln>
        </p:spPr>
        <p:txBody>
          <a:bodyPr anchorCtr="0" anchor="t" bIns="45700" lIns="91425" spcFirstLastPara="1" rIns="91425" wrap="square" tIns="45700">
            <a:normAutofit/>
          </a:bodyPr>
          <a:lstStyle>
            <a:lvl1pPr indent="-228600" lvl="0" marL="457200" algn="l">
              <a:spcBef>
                <a:spcPts val="400"/>
              </a:spcBef>
              <a:spcAft>
                <a:spcPts val="0"/>
              </a:spcAft>
              <a:buSzPts val="1400"/>
              <a:buNone/>
              <a:defRPr sz="2000">
                <a:solidFill>
                  <a:schemeClr val="lt1"/>
                </a:solidFill>
              </a:defRPr>
            </a:lvl1pPr>
            <a:lvl2pPr indent="-228600" lvl="1" marL="914400" algn="l">
              <a:spcBef>
                <a:spcPts val="480"/>
              </a:spcBef>
              <a:spcAft>
                <a:spcPts val="0"/>
              </a:spcAft>
              <a:buSzPts val="1400"/>
              <a:buNone/>
              <a:defRPr sz="2400"/>
            </a:lvl2pPr>
            <a:lvl3pPr indent="-228600" lvl="2" marL="1371600" algn="l">
              <a:spcBef>
                <a:spcPts val="400"/>
              </a:spcBef>
              <a:spcAft>
                <a:spcPts val="0"/>
              </a:spcAft>
              <a:buSzPts val="1400"/>
              <a:buNone/>
              <a:defRPr sz="2000"/>
            </a:lvl3pPr>
            <a:lvl4pPr indent="-228600" lvl="3" marL="1828800" algn="l">
              <a:spcBef>
                <a:spcPts val="360"/>
              </a:spcBef>
              <a:spcAft>
                <a:spcPts val="0"/>
              </a:spcAft>
              <a:buSzPts val="1400"/>
              <a:buNone/>
              <a:defRPr sz="1800"/>
            </a:lvl4pPr>
            <a:lvl5pPr indent="-228600" lvl="4" marL="2286000" algn="l">
              <a:spcBef>
                <a:spcPts val="360"/>
              </a:spcBef>
              <a:spcAft>
                <a:spcPts val="0"/>
              </a:spcAft>
              <a:buSzPts val="1400"/>
              <a:buNone/>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12" name="Google Shape;212;p81"/>
          <p:cNvSpPr txBox="1"/>
          <p:nvPr>
            <p:ph type="title"/>
          </p:nvPr>
        </p:nvSpPr>
        <p:spPr>
          <a:xfrm>
            <a:off x="990600" y="473075"/>
            <a:ext cx="7620000" cy="7159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3" name="Google Shape;213;p8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 name="Google Shape;214;p8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chemeClr val="lt1"/>
                </a:solidFill>
                <a:latin typeface="Tahoma"/>
                <a:ea typeface="Tahoma"/>
                <a:cs typeface="Tahoma"/>
                <a:sym typeface="Tahoma"/>
              </a:defRPr>
            </a:lvl1pPr>
            <a:lvl2pPr indent="0" lvl="1" marL="0" marR="0" algn="r">
              <a:spcBef>
                <a:spcPts val="0"/>
              </a:spcBef>
              <a:spcAft>
                <a:spcPts val="0"/>
              </a:spcAft>
              <a:buNone/>
              <a:defRPr b="0" i="0" sz="1200" u="none" cap="none" strike="noStrike">
                <a:solidFill>
                  <a:schemeClr val="lt1"/>
                </a:solidFill>
                <a:latin typeface="Tahoma"/>
                <a:ea typeface="Tahoma"/>
                <a:cs typeface="Tahoma"/>
                <a:sym typeface="Tahoma"/>
              </a:defRPr>
            </a:lvl2pPr>
            <a:lvl3pPr indent="0" lvl="2" marL="0" marR="0" algn="r">
              <a:spcBef>
                <a:spcPts val="0"/>
              </a:spcBef>
              <a:spcAft>
                <a:spcPts val="0"/>
              </a:spcAft>
              <a:buNone/>
              <a:defRPr b="0" i="0" sz="1200" u="none" cap="none" strike="noStrike">
                <a:solidFill>
                  <a:schemeClr val="lt1"/>
                </a:solidFill>
                <a:latin typeface="Tahoma"/>
                <a:ea typeface="Tahoma"/>
                <a:cs typeface="Tahoma"/>
                <a:sym typeface="Tahoma"/>
              </a:defRPr>
            </a:lvl3pPr>
            <a:lvl4pPr indent="0" lvl="3" marL="0" marR="0" algn="r">
              <a:spcBef>
                <a:spcPts val="0"/>
              </a:spcBef>
              <a:spcAft>
                <a:spcPts val="0"/>
              </a:spcAft>
              <a:buNone/>
              <a:defRPr b="0" i="0" sz="1200" u="none" cap="none" strike="noStrike">
                <a:solidFill>
                  <a:schemeClr val="lt1"/>
                </a:solidFill>
                <a:latin typeface="Tahoma"/>
                <a:ea typeface="Tahoma"/>
                <a:cs typeface="Tahoma"/>
                <a:sym typeface="Tahoma"/>
              </a:defRPr>
            </a:lvl4pPr>
            <a:lvl5pPr indent="0" lvl="4" marL="0" marR="0" algn="r">
              <a:spcBef>
                <a:spcPts val="0"/>
              </a:spcBef>
              <a:spcAft>
                <a:spcPts val="0"/>
              </a:spcAft>
              <a:buNone/>
              <a:defRPr b="0" i="0" sz="1200" u="none" cap="none" strike="noStrike">
                <a:solidFill>
                  <a:schemeClr val="lt1"/>
                </a:solidFill>
                <a:latin typeface="Tahoma"/>
                <a:ea typeface="Tahoma"/>
                <a:cs typeface="Tahoma"/>
                <a:sym typeface="Tahoma"/>
              </a:defRPr>
            </a:lvl5pPr>
            <a:lvl6pPr indent="0" lvl="5" marL="0" marR="0" algn="r">
              <a:spcBef>
                <a:spcPts val="0"/>
              </a:spcBef>
              <a:spcAft>
                <a:spcPts val="0"/>
              </a:spcAft>
              <a:buNone/>
              <a:defRPr b="0" i="0" sz="1200" u="none" cap="none" strike="noStrike">
                <a:solidFill>
                  <a:schemeClr val="lt1"/>
                </a:solidFill>
                <a:latin typeface="Tahoma"/>
                <a:ea typeface="Tahoma"/>
                <a:cs typeface="Tahoma"/>
                <a:sym typeface="Tahoma"/>
              </a:defRPr>
            </a:lvl6pPr>
            <a:lvl7pPr indent="0" lvl="6" marL="0" marR="0" algn="r">
              <a:spcBef>
                <a:spcPts val="0"/>
              </a:spcBef>
              <a:spcAft>
                <a:spcPts val="0"/>
              </a:spcAft>
              <a:buNone/>
              <a:defRPr b="0" i="0" sz="1200" u="none" cap="none" strike="noStrike">
                <a:solidFill>
                  <a:schemeClr val="lt1"/>
                </a:solidFill>
                <a:latin typeface="Tahoma"/>
                <a:ea typeface="Tahoma"/>
                <a:cs typeface="Tahoma"/>
                <a:sym typeface="Tahoma"/>
              </a:defRPr>
            </a:lvl7pPr>
            <a:lvl8pPr indent="0" lvl="7" marL="0" marR="0" algn="r">
              <a:spcBef>
                <a:spcPts val="0"/>
              </a:spcBef>
              <a:spcAft>
                <a:spcPts val="0"/>
              </a:spcAft>
              <a:buNone/>
              <a:defRPr b="0" i="0" sz="1200" u="none" cap="none" strike="noStrike">
                <a:solidFill>
                  <a:schemeClr val="lt1"/>
                </a:solidFill>
                <a:latin typeface="Tahoma"/>
                <a:ea typeface="Tahoma"/>
                <a:cs typeface="Tahoma"/>
                <a:sym typeface="Tahoma"/>
              </a:defRPr>
            </a:lvl8pPr>
            <a:lvl9pPr indent="0" lvl="8" marL="0" marR="0" algn="r">
              <a:spcBef>
                <a:spcPts val="0"/>
              </a:spcBef>
              <a:spcAft>
                <a:spcPts val="0"/>
              </a:spcAft>
              <a:buNone/>
              <a:defRPr b="0" i="0" sz="1200" u="none" cap="none" strike="noStrike">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Picture">
  <p:cSld name="Two Picture">
    <p:spTree>
      <p:nvGrpSpPr>
        <p:cNvPr id="215" name="Shape 215"/>
        <p:cNvGrpSpPr/>
        <p:nvPr/>
      </p:nvGrpSpPr>
      <p:grpSpPr>
        <a:xfrm>
          <a:off x="0" y="0"/>
          <a:ext cx="0" cy="0"/>
          <a:chOff x="0" y="0"/>
          <a:chExt cx="0" cy="0"/>
        </a:xfrm>
      </p:grpSpPr>
      <p:sp>
        <p:nvSpPr>
          <p:cNvPr id="216" name="Google Shape;216;p82"/>
          <p:cNvSpPr txBox="1"/>
          <p:nvPr>
            <p:ph idx="1" type="body"/>
          </p:nvPr>
        </p:nvSpPr>
        <p:spPr>
          <a:xfrm>
            <a:off x="1017638" y="1143000"/>
            <a:ext cx="3429000" cy="1828800"/>
          </a:xfrm>
          <a:prstGeom prst="rect">
            <a:avLst/>
          </a:prstGeom>
          <a:noFill/>
          <a:ln>
            <a:noFill/>
          </a:ln>
        </p:spPr>
        <p:txBody>
          <a:bodyPr anchorCtr="0" anchor="t" bIns="45700" lIns="91425" spcFirstLastPara="1" rIns="91425" wrap="square" tIns="45700">
            <a:normAutofit/>
          </a:bodyPr>
          <a:lstStyle>
            <a:lvl1pPr indent="-228600" lvl="0" marL="457200" algn="l">
              <a:spcBef>
                <a:spcPts val="400"/>
              </a:spcBef>
              <a:spcAft>
                <a:spcPts val="0"/>
              </a:spcAft>
              <a:buSzPts val="1400"/>
              <a:buNone/>
              <a:defRPr sz="2000"/>
            </a:lvl1pPr>
            <a:lvl2pPr indent="-228600" lvl="1" marL="914400" algn="l">
              <a:spcBef>
                <a:spcPts val="480"/>
              </a:spcBef>
              <a:spcAft>
                <a:spcPts val="0"/>
              </a:spcAft>
              <a:buSzPts val="1400"/>
              <a:buNone/>
              <a:defRPr sz="2400"/>
            </a:lvl2pPr>
            <a:lvl3pPr indent="-228600" lvl="2" marL="1371600" algn="l">
              <a:spcBef>
                <a:spcPts val="400"/>
              </a:spcBef>
              <a:spcAft>
                <a:spcPts val="0"/>
              </a:spcAft>
              <a:buSzPts val="1400"/>
              <a:buNone/>
              <a:defRPr sz="2000"/>
            </a:lvl3pPr>
            <a:lvl4pPr indent="-228600" lvl="3" marL="1828800" algn="l">
              <a:spcBef>
                <a:spcPts val="360"/>
              </a:spcBef>
              <a:spcAft>
                <a:spcPts val="0"/>
              </a:spcAft>
              <a:buSzPts val="1400"/>
              <a:buNone/>
              <a:defRPr sz="1800"/>
            </a:lvl4pPr>
            <a:lvl5pPr indent="-228600" lvl="4" marL="2286000" algn="l">
              <a:spcBef>
                <a:spcPts val="360"/>
              </a:spcBef>
              <a:spcAft>
                <a:spcPts val="0"/>
              </a:spcAft>
              <a:buSzPts val="1400"/>
              <a:buNone/>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17" name="Google Shape;217;p82"/>
          <p:cNvSpPr txBox="1"/>
          <p:nvPr>
            <p:ph idx="2" type="body"/>
          </p:nvPr>
        </p:nvSpPr>
        <p:spPr>
          <a:xfrm>
            <a:off x="4572000" y="1219200"/>
            <a:ext cx="3810000" cy="2057399"/>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lt1"/>
              </a:buClr>
              <a:buSzPts val="1400"/>
              <a:buFont typeface="Palatino Linotype"/>
              <a:buNone/>
              <a:defRPr b="1" sz="1400">
                <a:solidFill>
                  <a:schemeClr val="lt1"/>
                </a:solidFill>
              </a:defRPr>
            </a:lvl1pPr>
            <a:lvl2pPr indent="-228600" lvl="1" marL="914400" algn="l">
              <a:spcBef>
                <a:spcPts val="240"/>
              </a:spcBef>
              <a:spcAft>
                <a:spcPts val="0"/>
              </a:spcAft>
              <a:buClr>
                <a:schemeClr val="lt1"/>
              </a:buClr>
              <a:buSzPts val="1200"/>
              <a:buFont typeface="Palatino Linotype"/>
              <a:buNone/>
              <a:defRPr sz="1200">
                <a:solidFill>
                  <a:schemeClr val="lt1"/>
                </a:solidFill>
              </a:defRPr>
            </a:lvl2pPr>
            <a:lvl3pPr indent="-228600" lvl="2" marL="1371600" algn="l">
              <a:spcBef>
                <a:spcPts val="240"/>
              </a:spcBef>
              <a:spcAft>
                <a:spcPts val="0"/>
              </a:spcAft>
              <a:buClr>
                <a:schemeClr val="lt1"/>
              </a:buClr>
              <a:buSzPts val="1200"/>
              <a:buFont typeface="Palatino Linotype"/>
              <a:buNone/>
              <a:defRPr sz="1200">
                <a:solidFill>
                  <a:schemeClr val="lt1"/>
                </a:solidFill>
              </a:defRPr>
            </a:lvl3pPr>
            <a:lvl4pPr indent="-228600" lvl="3" marL="1828800" algn="l">
              <a:spcBef>
                <a:spcPts val="240"/>
              </a:spcBef>
              <a:spcAft>
                <a:spcPts val="0"/>
              </a:spcAft>
              <a:buClr>
                <a:schemeClr val="lt1"/>
              </a:buClr>
              <a:buSzPts val="1200"/>
              <a:buFont typeface="Palatino Linotype"/>
              <a:buNone/>
              <a:defRPr sz="1200">
                <a:solidFill>
                  <a:schemeClr val="lt1"/>
                </a:solidFill>
              </a:defRPr>
            </a:lvl4pPr>
            <a:lvl5pPr indent="-228600" lvl="4" marL="2286000" algn="l">
              <a:spcBef>
                <a:spcPts val="240"/>
              </a:spcBef>
              <a:spcAft>
                <a:spcPts val="0"/>
              </a:spcAft>
              <a:buClr>
                <a:schemeClr val="lt1"/>
              </a:buClr>
              <a:buSzPts val="1200"/>
              <a:buFont typeface="Palatino Linotype"/>
              <a:buNone/>
              <a:defRPr sz="1200">
                <a:solidFill>
                  <a:schemeClr val="lt1"/>
                </a:solidFill>
              </a:defRPr>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18" name="Google Shape;218;p82"/>
          <p:cNvSpPr txBox="1"/>
          <p:nvPr>
            <p:ph idx="3" type="body"/>
          </p:nvPr>
        </p:nvSpPr>
        <p:spPr>
          <a:xfrm>
            <a:off x="4778477" y="3505200"/>
            <a:ext cx="3429000" cy="1981200"/>
          </a:xfrm>
          <a:prstGeom prst="rect">
            <a:avLst/>
          </a:prstGeom>
          <a:noFill/>
          <a:ln>
            <a:noFill/>
          </a:ln>
        </p:spPr>
        <p:txBody>
          <a:bodyPr anchorCtr="0" anchor="t" bIns="45700" lIns="91425" spcFirstLastPara="1" rIns="91425" wrap="square" tIns="45700">
            <a:normAutofit/>
          </a:bodyPr>
          <a:lstStyle>
            <a:lvl1pPr indent="-228600" lvl="0" marL="457200" algn="l">
              <a:spcBef>
                <a:spcPts val="400"/>
              </a:spcBef>
              <a:spcAft>
                <a:spcPts val="0"/>
              </a:spcAft>
              <a:buSzPts val="1400"/>
              <a:buNone/>
              <a:defRPr sz="2000"/>
            </a:lvl1pPr>
            <a:lvl2pPr indent="-228600" lvl="1" marL="914400" algn="l">
              <a:spcBef>
                <a:spcPts val="480"/>
              </a:spcBef>
              <a:spcAft>
                <a:spcPts val="0"/>
              </a:spcAft>
              <a:buSzPts val="1400"/>
              <a:buNone/>
              <a:defRPr sz="2400"/>
            </a:lvl2pPr>
            <a:lvl3pPr indent="-228600" lvl="2" marL="1371600" algn="l">
              <a:spcBef>
                <a:spcPts val="400"/>
              </a:spcBef>
              <a:spcAft>
                <a:spcPts val="0"/>
              </a:spcAft>
              <a:buSzPts val="1400"/>
              <a:buNone/>
              <a:defRPr sz="2000"/>
            </a:lvl3pPr>
            <a:lvl4pPr indent="-228600" lvl="3" marL="1828800" algn="l">
              <a:spcBef>
                <a:spcPts val="360"/>
              </a:spcBef>
              <a:spcAft>
                <a:spcPts val="0"/>
              </a:spcAft>
              <a:buSzPts val="1400"/>
              <a:buNone/>
              <a:defRPr sz="1800"/>
            </a:lvl4pPr>
            <a:lvl5pPr indent="-228600" lvl="4" marL="2286000" algn="l">
              <a:spcBef>
                <a:spcPts val="360"/>
              </a:spcBef>
              <a:spcAft>
                <a:spcPts val="0"/>
              </a:spcAft>
              <a:buSzPts val="1400"/>
              <a:buNone/>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19" name="Google Shape;219;p82"/>
          <p:cNvSpPr txBox="1"/>
          <p:nvPr>
            <p:ph idx="4" type="body"/>
          </p:nvPr>
        </p:nvSpPr>
        <p:spPr>
          <a:xfrm>
            <a:off x="990600" y="2895600"/>
            <a:ext cx="3429000" cy="30480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lt1"/>
              </a:buClr>
              <a:buSzPts val="1400"/>
              <a:buFont typeface="Palatino Linotype"/>
              <a:buNone/>
              <a:defRPr b="1" sz="1400">
                <a:solidFill>
                  <a:schemeClr val="lt1"/>
                </a:solidFill>
              </a:defRPr>
            </a:lvl1pPr>
            <a:lvl2pPr indent="-228600" lvl="1" marL="914400" algn="l">
              <a:spcBef>
                <a:spcPts val="240"/>
              </a:spcBef>
              <a:spcAft>
                <a:spcPts val="0"/>
              </a:spcAft>
              <a:buClr>
                <a:schemeClr val="lt1"/>
              </a:buClr>
              <a:buSzPts val="1200"/>
              <a:buFont typeface="Palatino Linotype"/>
              <a:buNone/>
              <a:defRPr sz="1200">
                <a:solidFill>
                  <a:schemeClr val="lt1"/>
                </a:solidFill>
              </a:defRPr>
            </a:lvl2pPr>
            <a:lvl3pPr indent="-228600" lvl="2" marL="1371600" algn="l">
              <a:spcBef>
                <a:spcPts val="240"/>
              </a:spcBef>
              <a:spcAft>
                <a:spcPts val="0"/>
              </a:spcAft>
              <a:buClr>
                <a:schemeClr val="lt1"/>
              </a:buClr>
              <a:buSzPts val="1200"/>
              <a:buFont typeface="Palatino Linotype"/>
              <a:buNone/>
              <a:defRPr sz="1200">
                <a:solidFill>
                  <a:schemeClr val="lt1"/>
                </a:solidFill>
              </a:defRPr>
            </a:lvl3pPr>
            <a:lvl4pPr indent="-228600" lvl="3" marL="1828800" algn="l">
              <a:spcBef>
                <a:spcPts val="240"/>
              </a:spcBef>
              <a:spcAft>
                <a:spcPts val="0"/>
              </a:spcAft>
              <a:buClr>
                <a:schemeClr val="lt1"/>
              </a:buClr>
              <a:buSzPts val="1200"/>
              <a:buFont typeface="Palatino Linotype"/>
              <a:buNone/>
              <a:defRPr sz="1200">
                <a:solidFill>
                  <a:schemeClr val="lt1"/>
                </a:solidFill>
              </a:defRPr>
            </a:lvl4pPr>
            <a:lvl5pPr indent="-228600" lvl="4" marL="2286000" algn="l">
              <a:spcBef>
                <a:spcPts val="240"/>
              </a:spcBef>
              <a:spcAft>
                <a:spcPts val="0"/>
              </a:spcAft>
              <a:buClr>
                <a:schemeClr val="lt1"/>
              </a:buClr>
              <a:buSzPts val="1200"/>
              <a:buFont typeface="Palatino Linotype"/>
              <a:buNone/>
              <a:defRPr sz="1200">
                <a:solidFill>
                  <a:schemeClr val="lt1"/>
                </a:solidFill>
              </a:defRPr>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20" name="Google Shape;220;p82"/>
          <p:cNvSpPr txBox="1"/>
          <p:nvPr>
            <p:ph type="title"/>
          </p:nvPr>
        </p:nvSpPr>
        <p:spPr>
          <a:xfrm>
            <a:off x="990600" y="473075"/>
            <a:ext cx="7620000" cy="7159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1" name="Google Shape;221;p8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 name="Google Shape;222;p8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chemeClr val="lt1"/>
                </a:solidFill>
                <a:latin typeface="Tahoma"/>
                <a:ea typeface="Tahoma"/>
                <a:cs typeface="Tahoma"/>
                <a:sym typeface="Tahoma"/>
              </a:defRPr>
            </a:lvl1pPr>
            <a:lvl2pPr indent="0" lvl="1" marL="0" marR="0" algn="r">
              <a:spcBef>
                <a:spcPts val="0"/>
              </a:spcBef>
              <a:spcAft>
                <a:spcPts val="0"/>
              </a:spcAft>
              <a:buNone/>
              <a:defRPr b="0" i="0" sz="1200" u="none" cap="none" strike="noStrike">
                <a:solidFill>
                  <a:schemeClr val="lt1"/>
                </a:solidFill>
                <a:latin typeface="Tahoma"/>
                <a:ea typeface="Tahoma"/>
                <a:cs typeface="Tahoma"/>
                <a:sym typeface="Tahoma"/>
              </a:defRPr>
            </a:lvl2pPr>
            <a:lvl3pPr indent="0" lvl="2" marL="0" marR="0" algn="r">
              <a:spcBef>
                <a:spcPts val="0"/>
              </a:spcBef>
              <a:spcAft>
                <a:spcPts val="0"/>
              </a:spcAft>
              <a:buNone/>
              <a:defRPr b="0" i="0" sz="1200" u="none" cap="none" strike="noStrike">
                <a:solidFill>
                  <a:schemeClr val="lt1"/>
                </a:solidFill>
                <a:latin typeface="Tahoma"/>
                <a:ea typeface="Tahoma"/>
                <a:cs typeface="Tahoma"/>
                <a:sym typeface="Tahoma"/>
              </a:defRPr>
            </a:lvl3pPr>
            <a:lvl4pPr indent="0" lvl="3" marL="0" marR="0" algn="r">
              <a:spcBef>
                <a:spcPts val="0"/>
              </a:spcBef>
              <a:spcAft>
                <a:spcPts val="0"/>
              </a:spcAft>
              <a:buNone/>
              <a:defRPr b="0" i="0" sz="1200" u="none" cap="none" strike="noStrike">
                <a:solidFill>
                  <a:schemeClr val="lt1"/>
                </a:solidFill>
                <a:latin typeface="Tahoma"/>
                <a:ea typeface="Tahoma"/>
                <a:cs typeface="Tahoma"/>
                <a:sym typeface="Tahoma"/>
              </a:defRPr>
            </a:lvl4pPr>
            <a:lvl5pPr indent="0" lvl="4" marL="0" marR="0" algn="r">
              <a:spcBef>
                <a:spcPts val="0"/>
              </a:spcBef>
              <a:spcAft>
                <a:spcPts val="0"/>
              </a:spcAft>
              <a:buNone/>
              <a:defRPr b="0" i="0" sz="1200" u="none" cap="none" strike="noStrike">
                <a:solidFill>
                  <a:schemeClr val="lt1"/>
                </a:solidFill>
                <a:latin typeface="Tahoma"/>
                <a:ea typeface="Tahoma"/>
                <a:cs typeface="Tahoma"/>
                <a:sym typeface="Tahoma"/>
              </a:defRPr>
            </a:lvl5pPr>
            <a:lvl6pPr indent="0" lvl="5" marL="0" marR="0" algn="r">
              <a:spcBef>
                <a:spcPts val="0"/>
              </a:spcBef>
              <a:spcAft>
                <a:spcPts val="0"/>
              </a:spcAft>
              <a:buNone/>
              <a:defRPr b="0" i="0" sz="1200" u="none" cap="none" strike="noStrike">
                <a:solidFill>
                  <a:schemeClr val="lt1"/>
                </a:solidFill>
                <a:latin typeface="Tahoma"/>
                <a:ea typeface="Tahoma"/>
                <a:cs typeface="Tahoma"/>
                <a:sym typeface="Tahoma"/>
              </a:defRPr>
            </a:lvl6pPr>
            <a:lvl7pPr indent="0" lvl="6" marL="0" marR="0" algn="r">
              <a:spcBef>
                <a:spcPts val="0"/>
              </a:spcBef>
              <a:spcAft>
                <a:spcPts val="0"/>
              </a:spcAft>
              <a:buNone/>
              <a:defRPr b="0" i="0" sz="1200" u="none" cap="none" strike="noStrike">
                <a:solidFill>
                  <a:schemeClr val="lt1"/>
                </a:solidFill>
                <a:latin typeface="Tahoma"/>
                <a:ea typeface="Tahoma"/>
                <a:cs typeface="Tahoma"/>
                <a:sym typeface="Tahoma"/>
              </a:defRPr>
            </a:lvl7pPr>
            <a:lvl8pPr indent="0" lvl="7" marL="0" marR="0" algn="r">
              <a:spcBef>
                <a:spcPts val="0"/>
              </a:spcBef>
              <a:spcAft>
                <a:spcPts val="0"/>
              </a:spcAft>
              <a:buNone/>
              <a:defRPr b="0" i="0" sz="1200" u="none" cap="none" strike="noStrike">
                <a:solidFill>
                  <a:schemeClr val="lt1"/>
                </a:solidFill>
                <a:latin typeface="Tahoma"/>
                <a:ea typeface="Tahoma"/>
                <a:cs typeface="Tahoma"/>
                <a:sym typeface="Tahoma"/>
              </a:defRPr>
            </a:lvl8pPr>
            <a:lvl9pPr indent="0" lvl="8" marL="0" marR="0" algn="r">
              <a:spcBef>
                <a:spcPts val="0"/>
              </a:spcBef>
              <a:spcAft>
                <a:spcPts val="0"/>
              </a:spcAft>
              <a:buNone/>
              <a:defRPr b="0" i="0" sz="1200" u="none" cap="none" strike="noStrike">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Summary">
  <p:cSld name="Agenda/Summary">
    <p:spTree>
      <p:nvGrpSpPr>
        <p:cNvPr id="223" name="Shape 223"/>
        <p:cNvGrpSpPr/>
        <p:nvPr/>
      </p:nvGrpSpPr>
      <p:grpSpPr>
        <a:xfrm>
          <a:off x="0" y="0"/>
          <a:ext cx="0" cy="0"/>
          <a:chOff x="0" y="0"/>
          <a:chExt cx="0" cy="0"/>
        </a:xfrm>
      </p:grpSpPr>
      <p:sp>
        <p:nvSpPr>
          <p:cNvPr id="224" name="Google Shape;224;p83"/>
          <p:cNvSpPr txBox="1"/>
          <p:nvPr>
            <p:ph idx="1" type="body"/>
          </p:nvPr>
        </p:nvSpPr>
        <p:spPr>
          <a:xfrm>
            <a:off x="2667000" y="3352800"/>
            <a:ext cx="6324600" cy="83820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Clr>
                <a:srgbClr val="0B5394"/>
              </a:buClr>
              <a:buSzPts val="1800"/>
              <a:buFont typeface="Palatino Linotype"/>
              <a:buNone/>
              <a:defRPr sz="1800">
                <a:solidFill>
                  <a:srgbClr val="0B5394"/>
                </a:solidFill>
              </a:defRPr>
            </a:lvl1pPr>
            <a:lvl2pPr indent="-228600" lvl="1" marL="914400" algn="l">
              <a:spcBef>
                <a:spcPts val="360"/>
              </a:spcBef>
              <a:spcAft>
                <a:spcPts val="0"/>
              </a:spcAft>
              <a:buSzPts val="1400"/>
              <a:buNone/>
              <a:defRPr/>
            </a:lvl2pPr>
            <a:lvl3pPr indent="-228600" lvl="2" marL="1371600" algn="l">
              <a:spcBef>
                <a:spcPts val="360"/>
              </a:spcBef>
              <a:spcAft>
                <a:spcPts val="0"/>
              </a:spcAft>
              <a:buSzPts val="1400"/>
              <a:buNone/>
              <a:defRPr/>
            </a:lvl3pPr>
            <a:lvl4pPr indent="-228600" lvl="3" marL="1828800" algn="l">
              <a:spcBef>
                <a:spcPts val="360"/>
              </a:spcBef>
              <a:spcAft>
                <a:spcPts val="0"/>
              </a:spcAft>
              <a:buSzPts val="1400"/>
              <a:buNone/>
              <a:defRPr/>
            </a:lvl4pPr>
            <a:lvl5pPr indent="-228600" lvl="4" marL="2286000" algn="l">
              <a:spcBef>
                <a:spcPts val="360"/>
              </a:spcBef>
              <a:spcAft>
                <a:spcPts val="0"/>
              </a:spcAft>
              <a:buSzPts val="14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5" name="Google Shape;225;p83"/>
          <p:cNvSpPr txBox="1"/>
          <p:nvPr>
            <p:ph type="title"/>
          </p:nvPr>
        </p:nvSpPr>
        <p:spPr>
          <a:xfrm>
            <a:off x="990600" y="473075"/>
            <a:ext cx="7620000" cy="7159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 name="Google Shape;226;p83"/>
          <p:cNvSpPr txBox="1"/>
          <p:nvPr>
            <p:ph idx="2" type="body"/>
          </p:nvPr>
        </p:nvSpPr>
        <p:spPr>
          <a:xfrm>
            <a:off x="2667000" y="1676400"/>
            <a:ext cx="6324600" cy="83820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Clr>
                <a:srgbClr val="0B5394"/>
              </a:buClr>
              <a:buSzPts val="1800"/>
              <a:buFont typeface="Palatino Linotype"/>
              <a:buNone/>
              <a:defRPr sz="1800">
                <a:solidFill>
                  <a:srgbClr val="0B5394"/>
                </a:solidFill>
              </a:defRPr>
            </a:lvl1pPr>
            <a:lvl2pPr indent="-228600" lvl="1" marL="914400" algn="l">
              <a:spcBef>
                <a:spcPts val="360"/>
              </a:spcBef>
              <a:spcAft>
                <a:spcPts val="0"/>
              </a:spcAft>
              <a:buSzPts val="1400"/>
              <a:buNone/>
              <a:defRPr/>
            </a:lvl2pPr>
            <a:lvl3pPr indent="-228600" lvl="2" marL="1371600" algn="l">
              <a:spcBef>
                <a:spcPts val="360"/>
              </a:spcBef>
              <a:spcAft>
                <a:spcPts val="0"/>
              </a:spcAft>
              <a:buSzPts val="1400"/>
              <a:buNone/>
              <a:defRPr/>
            </a:lvl3pPr>
            <a:lvl4pPr indent="-228600" lvl="3" marL="1828800" algn="l">
              <a:spcBef>
                <a:spcPts val="360"/>
              </a:spcBef>
              <a:spcAft>
                <a:spcPts val="0"/>
              </a:spcAft>
              <a:buSzPts val="1400"/>
              <a:buNone/>
              <a:defRPr/>
            </a:lvl4pPr>
            <a:lvl5pPr indent="-228600" lvl="4" marL="2286000" algn="l">
              <a:spcBef>
                <a:spcPts val="360"/>
              </a:spcBef>
              <a:spcAft>
                <a:spcPts val="0"/>
              </a:spcAft>
              <a:buSzPts val="14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7" name="Google Shape;227;p83"/>
          <p:cNvSpPr txBox="1"/>
          <p:nvPr>
            <p:ph idx="3" type="body"/>
          </p:nvPr>
        </p:nvSpPr>
        <p:spPr>
          <a:xfrm>
            <a:off x="2667000" y="2514600"/>
            <a:ext cx="6324600" cy="83820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Clr>
                <a:srgbClr val="0B5394"/>
              </a:buClr>
              <a:buSzPts val="1800"/>
              <a:buFont typeface="Palatino Linotype"/>
              <a:buNone/>
              <a:defRPr sz="1800">
                <a:solidFill>
                  <a:srgbClr val="0B5394"/>
                </a:solidFill>
              </a:defRPr>
            </a:lvl1pPr>
            <a:lvl2pPr indent="-228600" lvl="1" marL="914400" algn="l">
              <a:spcBef>
                <a:spcPts val="360"/>
              </a:spcBef>
              <a:spcAft>
                <a:spcPts val="0"/>
              </a:spcAft>
              <a:buSzPts val="1400"/>
              <a:buNone/>
              <a:defRPr/>
            </a:lvl2pPr>
            <a:lvl3pPr indent="-228600" lvl="2" marL="1371600" algn="l">
              <a:spcBef>
                <a:spcPts val="360"/>
              </a:spcBef>
              <a:spcAft>
                <a:spcPts val="0"/>
              </a:spcAft>
              <a:buSzPts val="1400"/>
              <a:buNone/>
              <a:defRPr/>
            </a:lvl3pPr>
            <a:lvl4pPr indent="-228600" lvl="3" marL="1828800" algn="l">
              <a:spcBef>
                <a:spcPts val="360"/>
              </a:spcBef>
              <a:spcAft>
                <a:spcPts val="0"/>
              </a:spcAft>
              <a:buSzPts val="1400"/>
              <a:buNone/>
              <a:defRPr/>
            </a:lvl4pPr>
            <a:lvl5pPr indent="-228600" lvl="4" marL="2286000" algn="l">
              <a:spcBef>
                <a:spcPts val="360"/>
              </a:spcBef>
              <a:spcAft>
                <a:spcPts val="0"/>
              </a:spcAft>
              <a:buSzPts val="14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8" name="Google Shape;228;p83"/>
          <p:cNvSpPr txBox="1"/>
          <p:nvPr>
            <p:ph idx="4" type="body"/>
          </p:nvPr>
        </p:nvSpPr>
        <p:spPr>
          <a:xfrm>
            <a:off x="2667000" y="4191000"/>
            <a:ext cx="6324600" cy="83820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Clr>
                <a:srgbClr val="0B5394"/>
              </a:buClr>
              <a:buSzPts val="1800"/>
              <a:buFont typeface="Palatino Linotype"/>
              <a:buNone/>
              <a:defRPr sz="1800">
                <a:solidFill>
                  <a:srgbClr val="0B5394"/>
                </a:solidFill>
              </a:defRPr>
            </a:lvl1pPr>
            <a:lvl2pPr indent="-228600" lvl="1" marL="914400" algn="l">
              <a:spcBef>
                <a:spcPts val="360"/>
              </a:spcBef>
              <a:spcAft>
                <a:spcPts val="0"/>
              </a:spcAft>
              <a:buSzPts val="1400"/>
              <a:buNone/>
              <a:defRPr/>
            </a:lvl2pPr>
            <a:lvl3pPr indent="-228600" lvl="2" marL="1371600" algn="l">
              <a:spcBef>
                <a:spcPts val="360"/>
              </a:spcBef>
              <a:spcAft>
                <a:spcPts val="0"/>
              </a:spcAft>
              <a:buSzPts val="1400"/>
              <a:buNone/>
              <a:defRPr/>
            </a:lvl3pPr>
            <a:lvl4pPr indent="-228600" lvl="3" marL="1828800" algn="l">
              <a:spcBef>
                <a:spcPts val="360"/>
              </a:spcBef>
              <a:spcAft>
                <a:spcPts val="0"/>
              </a:spcAft>
              <a:buSzPts val="1400"/>
              <a:buNone/>
              <a:defRPr/>
            </a:lvl4pPr>
            <a:lvl5pPr indent="-228600" lvl="4" marL="2286000" algn="l">
              <a:spcBef>
                <a:spcPts val="360"/>
              </a:spcBef>
              <a:spcAft>
                <a:spcPts val="0"/>
              </a:spcAft>
              <a:buSzPts val="14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9" name="Google Shape;229;p83"/>
          <p:cNvSpPr txBox="1"/>
          <p:nvPr>
            <p:ph idx="5" type="body"/>
          </p:nvPr>
        </p:nvSpPr>
        <p:spPr>
          <a:xfrm>
            <a:off x="2667000" y="5029200"/>
            <a:ext cx="6324600" cy="83820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Clr>
                <a:srgbClr val="0B5394"/>
              </a:buClr>
              <a:buSzPts val="1800"/>
              <a:buFont typeface="Palatino Linotype"/>
              <a:buNone/>
              <a:defRPr sz="1800">
                <a:solidFill>
                  <a:srgbClr val="0B5394"/>
                </a:solidFill>
              </a:defRPr>
            </a:lvl1pPr>
            <a:lvl2pPr indent="-228600" lvl="1" marL="914400" algn="l">
              <a:spcBef>
                <a:spcPts val="360"/>
              </a:spcBef>
              <a:spcAft>
                <a:spcPts val="0"/>
              </a:spcAft>
              <a:buSzPts val="1400"/>
              <a:buNone/>
              <a:defRPr/>
            </a:lvl2pPr>
            <a:lvl3pPr indent="-228600" lvl="2" marL="1371600" algn="l">
              <a:spcBef>
                <a:spcPts val="360"/>
              </a:spcBef>
              <a:spcAft>
                <a:spcPts val="0"/>
              </a:spcAft>
              <a:buSzPts val="1400"/>
              <a:buNone/>
              <a:defRPr/>
            </a:lvl3pPr>
            <a:lvl4pPr indent="-228600" lvl="3" marL="1828800" algn="l">
              <a:spcBef>
                <a:spcPts val="360"/>
              </a:spcBef>
              <a:spcAft>
                <a:spcPts val="0"/>
              </a:spcAft>
              <a:buSzPts val="1400"/>
              <a:buNone/>
              <a:defRPr/>
            </a:lvl4pPr>
            <a:lvl5pPr indent="-228600" lvl="4" marL="2286000" algn="l">
              <a:spcBef>
                <a:spcPts val="360"/>
              </a:spcBef>
              <a:spcAft>
                <a:spcPts val="0"/>
              </a:spcAft>
              <a:buSzPts val="14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30" name="Google Shape;230;p83"/>
          <p:cNvSpPr txBox="1"/>
          <p:nvPr>
            <p:ph idx="6" type="body"/>
          </p:nvPr>
        </p:nvSpPr>
        <p:spPr>
          <a:xfrm>
            <a:off x="762000" y="1066800"/>
            <a:ext cx="7620000" cy="457200"/>
          </a:xfrm>
          <a:prstGeom prst="rect">
            <a:avLst/>
          </a:prstGeom>
          <a:noFill/>
          <a:ln>
            <a:noFill/>
          </a:ln>
        </p:spPr>
        <p:txBody>
          <a:bodyPr anchorCtr="0" anchor="t" bIns="45700" lIns="91425" spcFirstLastPara="1" rIns="91425" wrap="square" tIns="45700">
            <a:normAutofit/>
          </a:bodyPr>
          <a:lstStyle>
            <a:lvl1pPr indent="-228600" lvl="0" marL="457200" algn="ctr">
              <a:spcBef>
                <a:spcPts val="480"/>
              </a:spcBef>
              <a:spcAft>
                <a:spcPts val="0"/>
              </a:spcAft>
              <a:buClr>
                <a:srgbClr val="0076A3"/>
              </a:buClr>
              <a:buSzPts val="2400"/>
              <a:buFont typeface="Palatino Linotype"/>
              <a:buNone/>
              <a:defRPr sz="2400"/>
            </a:lvl1pPr>
            <a:lvl2pPr indent="-228600" lvl="1" marL="914400" algn="l">
              <a:spcBef>
                <a:spcPts val="360"/>
              </a:spcBef>
              <a:spcAft>
                <a:spcPts val="0"/>
              </a:spcAft>
              <a:buSzPts val="1400"/>
              <a:buNone/>
              <a:defRPr/>
            </a:lvl2pPr>
            <a:lvl3pPr indent="-228600" lvl="2" marL="1371600" algn="l">
              <a:spcBef>
                <a:spcPts val="360"/>
              </a:spcBef>
              <a:spcAft>
                <a:spcPts val="0"/>
              </a:spcAft>
              <a:buSzPts val="1400"/>
              <a:buNone/>
              <a:defRPr/>
            </a:lvl3pPr>
            <a:lvl4pPr indent="-228600" lvl="3" marL="1828800" algn="l">
              <a:spcBef>
                <a:spcPts val="360"/>
              </a:spcBef>
              <a:spcAft>
                <a:spcPts val="0"/>
              </a:spcAft>
              <a:buSzPts val="1400"/>
              <a:buNone/>
              <a:defRPr/>
            </a:lvl4pPr>
            <a:lvl5pPr indent="-228600" lvl="4" marL="2286000" algn="l">
              <a:spcBef>
                <a:spcPts val="360"/>
              </a:spcBef>
              <a:spcAft>
                <a:spcPts val="0"/>
              </a:spcAft>
              <a:buSzPts val="14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31" name="Google Shape;231;p8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 name="Google Shape;232;p8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chemeClr val="lt1"/>
                </a:solidFill>
                <a:latin typeface="Tahoma"/>
                <a:ea typeface="Tahoma"/>
                <a:cs typeface="Tahoma"/>
                <a:sym typeface="Tahoma"/>
              </a:defRPr>
            </a:lvl1pPr>
            <a:lvl2pPr indent="0" lvl="1" marL="0" marR="0" algn="r">
              <a:spcBef>
                <a:spcPts val="0"/>
              </a:spcBef>
              <a:spcAft>
                <a:spcPts val="0"/>
              </a:spcAft>
              <a:buNone/>
              <a:defRPr b="0" i="0" sz="1200" u="none" cap="none" strike="noStrike">
                <a:solidFill>
                  <a:schemeClr val="lt1"/>
                </a:solidFill>
                <a:latin typeface="Tahoma"/>
                <a:ea typeface="Tahoma"/>
                <a:cs typeface="Tahoma"/>
                <a:sym typeface="Tahoma"/>
              </a:defRPr>
            </a:lvl2pPr>
            <a:lvl3pPr indent="0" lvl="2" marL="0" marR="0" algn="r">
              <a:spcBef>
                <a:spcPts val="0"/>
              </a:spcBef>
              <a:spcAft>
                <a:spcPts val="0"/>
              </a:spcAft>
              <a:buNone/>
              <a:defRPr b="0" i="0" sz="1200" u="none" cap="none" strike="noStrike">
                <a:solidFill>
                  <a:schemeClr val="lt1"/>
                </a:solidFill>
                <a:latin typeface="Tahoma"/>
                <a:ea typeface="Tahoma"/>
                <a:cs typeface="Tahoma"/>
                <a:sym typeface="Tahoma"/>
              </a:defRPr>
            </a:lvl3pPr>
            <a:lvl4pPr indent="0" lvl="3" marL="0" marR="0" algn="r">
              <a:spcBef>
                <a:spcPts val="0"/>
              </a:spcBef>
              <a:spcAft>
                <a:spcPts val="0"/>
              </a:spcAft>
              <a:buNone/>
              <a:defRPr b="0" i="0" sz="1200" u="none" cap="none" strike="noStrike">
                <a:solidFill>
                  <a:schemeClr val="lt1"/>
                </a:solidFill>
                <a:latin typeface="Tahoma"/>
                <a:ea typeface="Tahoma"/>
                <a:cs typeface="Tahoma"/>
                <a:sym typeface="Tahoma"/>
              </a:defRPr>
            </a:lvl4pPr>
            <a:lvl5pPr indent="0" lvl="4" marL="0" marR="0" algn="r">
              <a:spcBef>
                <a:spcPts val="0"/>
              </a:spcBef>
              <a:spcAft>
                <a:spcPts val="0"/>
              </a:spcAft>
              <a:buNone/>
              <a:defRPr b="0" i="0" sz="1200" u="none" cap="none" strike="noStrike">
                <a:solidFill>
                  <a:schemeClr val="lt1"/>
                </a:solidFill>
                <a:latin typeface="Tahoma"/>
                <a:ea typeface="Tahoma"/>
                <a:cs typeface="Tahoma"/>
                <a:sym typeface="Tahoma"/>
              </a:defRPr>
            </a:lvl5pPr>
            <a:lvl6pPr indent="0" lvl="5" marL="0" marR="0" algn="r">
              <a:spcBef>
                <a:spcPts val="0"/>
              </a:spcBef>
              <a:spcAft>
                <a:spcPts val="0"/>
              </a:spcAft>
              <a:buNone/>
              <a:defRPr b="0" i="0" sz="1200" u="none" cap="none" strike="noStrike">
                <a:solidFill>
                  <a:schemeClr val="lt1"/>
                </a:solidFill>
                <a:latin typeface="Tahoma"/>
                <a:ea typeface="Tahoma"/>
                <a:cs typeface="Tahoma"/>
                <a:sym typeface="Tahoma"/>
              </a:defRPr>
            </a:lvl6pPr>
            <a:lvl7pPr indent="0" lvl="6" marL="0" marR="0" algn="r">
              <a:spcBef>
                <a:spcPts val="0"/>
              </a:spcBef>
              <a:spcAft>
                <a:spcPts val="0"/>
              </a:spcAft>
              <a:buNone/>
              <a:defRPr b="0" i="0" sz="1200" u="none" cap="none" strike="noStrike">
                <a:solidFill>
                  <a:schemeClr val="lt1"/>
                </a:solidFill>
                <a:latin typeface="Tahoma"/>
                <a:ea typeface="Tahoma"/>
                <a:cs typeface="Tahoma"/>
                <a:sym typeface="Tahoma"/>
              </a:defRPr>
            </a:lvl7pPr>
            <a:lvl8pPr indent="0" lvl="7" marL="0" marR="0" algn="r">
              <a:spcBef>
                <a:spcPts val="0"/>
              </a:spcBef>
              <a:spcAft>
                <a:spcPts val="0"/>
              </a:spcAft>
              <a:buNone/>
              <a:defRPr b="0" i="0" sz="1200" u="none" cap="none" strike="noStrike">
                <a:solidFill>
                  <a:schemeClr val="lt1"/>
                </a:solidFill>
                <a:latin typeface="Tahoma"/>
                <a:ea typeface="Tahoma"/>
                <a:cs typeface="Tahoma"/>
                <a:sym typeface="Tahoma"/>
              </a:defRPr>
            </a:lvl8pPr>
            <a:lvl9pPr indent="0" lvl="8" marL="0" marR="0" algn="r">
              <a:spcBef>
                <a:spcPts val="0"/>
              </a:spcBef>
              <a:spcAft>
                <a:spcPts val="0"/>
              </a:spcAft>
              <a:buNone/>
              <a:defRPr b="0" i="0" sz="1200" u="none" cap="none" strike="noStrike">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imated Title Slide" showMasterSp="0" type="title">
  <p:cSld name="TITLE">
    <p:spTree>
      <p:nvGrpSpPr>
        <p:cNvPr id="243" name="Shape 243"/>
        <p:cNvGrpSpPr/>
        <p:nvPr/>
      </p:nvGrpSpPr>
      <p:grpSpPr>
        <a:xfrm>
          <a:off x="0" y="0"/>
          <a:ext cx="0" cy="0"/>
          <a:chOff x="0" y="0"/>
          <a:chExt cx="0" cy="0"/>
        </a:xfrm>
      </p:grpSpPr>
      <p:sp>
        <p:nvSpPr>
          <p:cNvPr id="244" name="Google Shape;244;p85"/>
          <p:cNvSpPr/>
          <p:nvPr/>
        </p:nvSpPr>
        <p:spPr>
          <a:xfrm>
            <a:off x="-381000" y="-304800"/>
            <a:ext cx="10439400" cy="7848600"/>
          </a:xfrm>
          <a:prstGeom prst="rect">
            <a:avLst/>
          </a:prstGeom>
          <a:solidFill>
            <a:schemeClr val="accent1">
              <a:alpha val="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pic>
        <p:nvPicPr>
          <p:cNvPr id="245" name="Google Shape;245;p85"/>
          <p:cNvPicPr preferRelativeResize="0"/>
          <p:nvPr/>
        </p:nvPicPr>
        <p:blipFill rotWithShape="1">
          <a:blip r:embed="rId2">
            <a:alphaModFix/>
          </a:blip>
          <a:srcRect b="0" l="0" r="0" t="0"/>
          <a:stretch/>
        </p:blipFill>
        <p:spPr>
          <a:xfrm>
            <a:off x="-2390775" y="744538"/>
            <a:ext cx="8956675" cy="7137400"/>
          </a:xfrm>
          <a:prstGeom prst="rect">
            <a:avLst/>
          </a:prstGeom>
          <a:noFill/>
          <a:ln>
            <a:noFill/>
          </a:ln>
        </p:spPr>
      </p:pic>
      <p:pic>
        <p:nvPicPr>
          <p:cNvPr id="246" name="Google Shape;246;p85"/>
          <p:cNvPicPr preferRelativeResize="0"/>
          <p:nvPr/>
        </p:nvPicPr>
        <p:blipFill rotWithShape="1">
          <a:blip r:embed="rId3">
            <a:alphaModFix/>
          </a:blip>
          <a:srcRect b="0" l="0" r="0" t="0"/>
          <a:stretch/>
        </p:blipFill>
        <p:spPr>
          <a:xfrm>
            <a:off x="0" y="0"/>
            <a:ext cx="9144000" cy="2074863"/>
          </a:xfrm>
          <a:prstGeom prst="rect">
            <a:avLst/>
          </a:prstGeom>
          <a:noFill/>
          <a:ln>
            <a:noFill/>
          </a:ln>
        </p:spPr>
      </p:pic>
      <p:pic>
        <p:nvPicPr>
          <p:cNvPr id="247" name="Google Shape;247;p85"/>
          <p:cNvPicPr preferRelativeResize="0"/>
          <p:nvPr/>
        </p:nvPicPr>
        <p:blipFill rotWithShape="1">
          <a:blip r:embed="rId4">
            <a:alphaModFix/>
          </a:blip>
          <a:srcRect b="0" l="0" r="0" t="0"/>
          <a:stretch/>
        </p:blipFill>
        <p:spPr>
          <a:xfrm>
            <a:off x="2003425" y="-1490663"/>
            <a:ext cx="9144000" cy="6858001"/>
          </a:xfrm>
          <a:prstGeom prst="rect">
            <a:avLst/>
          </a:prstGeom>
          <a:noFill/>
          <a:ln>
            <a:noFill/>
          </a:ln>
        </p:spPr>
      </p:pic>
      <p:pic>
        <p:nvPicPr>
          <p:cNvPr id="248" name="Google Shape;248;p85"/>
          <p:cNvPicPr preferRelativeResize="0"/>
          <p:nvPr/>
        </p:nvPicPr>
        <p:blipFill rotWithShape="1">
          <a:blip r:embed="rId5">
            <a:alphaModFix/>
          </a:blip>
          <a:srcRect b="0" l="0" r="0" t="0"/>
          <a:stretch/>
        </p:blipFill>
        <p:spPr>
          <a:xfrm>
            <a:off x="1185863" y="-1470025"/>
            <a:ext cx="9144000" cy="6858000"/>
          </a:xfrm>
          <a:prstGeom prst="rect">
            <a:avLst/>
          </a:prstGeom>
          <a:noFill/>
          <a:ln>
            <a:noFill/>
          </a:ln>
        </p:spPr>
      </p:pic>
      <p:pic>
        <p:nvPicPr>
          <p:cNvPr id="249" name="Google Shape;249;p85"/>
          <p:cNvPicPr preferRelativeResize="0"/>
          <p:nvPr/>
        </p:nvPicPr>
        <p:blipFill rotWithShape="1">
          <a:blip r:embed="rId6">
            <a:alphaModFix/>
          </a:blip>
          <a:srcRect b="0" l="0" r="0" t="0"/>
          <a:stretch/>
        </p:blipFill>
        <p:spPr>
          <a:xfrm>
            <a:off x="6705600" y="304800"/>
            <a:ext cx="1941513" cy="717550"/>
          </a:xfrm>
          <a:prstGeom prst="rect">
            <a:avLst/>
          </a:prstGeom>
          <a:noFill/>
          <a:ln>
            <a:noFill/>
          </a:ln>
        </p:spPr>
      </p:pic>
      <p:sp>
        <p:nvSpPr>
          <p:cNvPr id="250" name="Google Shape;250;p85"/>
          <p:cNvSpPr txBox="1"/>
          <p:nvPr>
            <p:ph idx="1" type="subTitle"/>
          </p:nvPr>
        </p:nvSpPr>
        <p:spPr>
          <a:xfrm>
            <a:off x="4800600" y="6019800"/>
            <a:ext cx="3581400" cy="1752600"/>
          </a:xfrm>
          <a:prstGeom prst="rect">
            <a:avLst/>
          </a:prstGeom>
          <a:noFill/>
          <a:ln>
            <a:noFill/>
          </a:ln>
        </p:spPr>
        <p:txBody>
          <a:bodyPr anchorCtr="0" anchor="t" bIns="45700" lIns="91425" spcFirstLastPara="1" rIns="91425" wrap="square" tIns="45700">
            <a:normAutofit/>
          </a:bodyPr>
          <a:lstStyle>
            <a:lvl1pPr lvl="0" algn="l">
              <a:spcBef>
                <a:spcPts val="360"/>
              </a:spcBef>
              <a:spcAft>
                <a:spcPts val="0"/>
              </a:spcAft>
              <a:buClr>
                <a:srgbClr val="0C0C0C"/>
              </a:buClr>
              <a:buSzPts val="1800"/>
              <a:buFont typeface="Palatino Linotype"/>
              <a:buNone/>
              <a:defRPr sz="1800">
                <a:solidFill>
                  <a:srgbClr val="0C0C0C"/>
                </a:solidFill>
              </a:defRPr>
            </a:lvl1pPr>
            <a:lvl2pPr lvl="1" algn="ctr">
              <a:spcBef>
                <a:spcPts val="400"/>
              </a:spcBef>
              <a:spcAft>
                <a:spcPts val="0"/>
              </a:spcAft>
              <a:buClr>
                <a:srgbClr val="888888"/>
              </a:buClr>
              <a:buSzPts val="2000"/>
              <a:buFont typeface="Palatino Linotype"/>
              <a:buNone/>
              <a:defRPr>
                <a:solidFill>
                  <a:srgbClr val="888888"/>
                </a:solidFill>
              </a:defRPr>
            </a:lvl2pPr>
            <a:lvl3pPr lvl="2" algn="ctr">
              <a:spcBef>
                <a:spcPts val="400"/>
              </a:spcBef>
              <a:spcAft>
                <a:spcPts val="0"/>
              </a:spcAft>
              <a:buClr>
                <a:srgbClr val="888888"/>
              </a:buClr>
              <a:buSzPts val="2000"/>
              <a:buFont typeface="Palatino Linotype"/>
              <a:buNone/>
              <a:defRPr>
                <a:solidFill>
                  <a:srgbClr val="888888"/>
                </a:solidFill>
              </a:defRPr>
            </a:lvl3pPr>
            <a:lvl4pPr lvl="3" algn="ctr">
              <a:spcBef>
                <a:spcPts val="400"/>
              </a:spcBef>
              <a:spcAft>
                <a:spcPts val="0"/>
              </a:spcAft>
              <a:buClr>
                <a:srgbClr val="888888"/>
              </a:buClr>
              <a:buSzPts val="2000"/>
              <a:buFont typeface="Palatino Linotype"/>
              <a:buNone/>
              <a:defRPr>
                <a:solidFill>
                  <a:srgbClr val="888888"/>
                </a:solidFill>
              </a:defRPr>
            </a:lvl4pPr>
            <a:lvl5pPr lvl="4" algn="ctr">
              <a:spcBef>
                <a:spcPts val="400"/>
              </a:spcBef>
              <a:spcAft>
                <a:spcPts val="0"/>
              </a:spcAft>
              <a:buClr>
                <a:srgbClr val="888888"/>
              </a:buClr>
              <a:buSzPts val="2000"/>
              <a:buFont typeface="Palatino Linotype"/>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51" name="Google Shape;251;p85"/>
          <p:cNvSpPr txBox="1"/>
          <p:nvPr>
            <p:ph type="ctrTitle"/>
          </p:nvPr>
        </p:nvSpPr>
        <p:spPr>
          <a:xfrm>
            <a:off x="4800600" y="4648200"/>
            <a:ext cx="3581400" cy="1470025"/>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SzPts val="1400"/>
              <a:buNone/>
              <a:defRPr sz="3200">
                <a:solidFill>
                  <a:srgbClr val="0B5394"/>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 name="Google Shape;252;p8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 name="Google Shape;253;p8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 name="Google Shape;254;p8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chemeClr val="lt1"/>
                </a:solidFill>
                <a:latin typeface="Tahoma"/>
                <a:ea typeface="Tahoma"/>
                <a:cs typeface="Tahoma"/>
                <a:sym typeface="Tahoma"/>
              </a:defRPr>
            </a:lvl1pPr>
            <a:lvl2pPr indent="0" lvl="1" marL="0" marR="0" algn="r">
              <a:spcBef>
                <a:spcPts val="0"/>
              </a:spcBef>
              <a:spcAft>
                <a:spcPts val="0"/>
              </a:spcAft>
              <a:buNone/>
              <a:defRPr b="0" i="0" sz="1200" u="none" cap="none" strike="noStrike">
                <a:solidFill>
                  <a:schemeClr val="lt1"/>
                </a:solidFill>
                <a:latin typeface="Tahoma"/>
                <a:ea typeface="Tahoma"/>
                <a:cs typeface="Tahoma"/>
                <a:sym typeface="Tahoma"/>
              </a:defRPr>
            </a:lvl2pPr>
            <a:lvl3pPr indent="0" lvl="2" marL="0" marR="0" algn="r">
              <a:spcBef>
                <a:spcPts val="0"/>
              </a:spcBef>
              <a:spcAft>
                <a:spcPts val="0"/>
              </a:spcAft>
              <a:buNone/>
              <a:defRPr b="0" i="0" sz="1200" u="none" cap="none" strike="noStrike">
                <a:solidFill>
                  <a:schemeClr val="lt1"/>
                </a:solidFill>
                <a:latin typeface="Tahoma"/>
                <a:ea typeface="Tahoma"/>
                <a:cs typeface="Tahoma"/>
                <a:sym typeface="Tahoma"/>
              </a:defRPr>
            </a:lvl3pPr>
            <a:lvl4pPr indent="0" lvl="3" marL="0" marR="0" algn="r">
              <a:spcBef>
                <a:spcPts val="0"/>
              </a:spcBef>
              <a:spcAft>
                <a:spcPts val="0"/>
              </a:spcAft>
              <a:buNone/>
              <a:defRPr b="0" i="0" sz="1200" u="none" cap="none" strike="noStrike">
                <a:solidFill>
                  <a:schemeClr val="lt1"/>
                </a:solidFill>
                <a:latin typeface="Tahoma"/>
                <a:ea typeface="Tahoma"/>
                <a:cs typeface="Tahoma"/>
                <a:sym typeface="Tahoma"/>
              </a:defRPr>
            </a:lvl4pPr>
            <a:lvl5pPr indent="0" lvl="4" marL="0" marR="0" algn="r">
              <a:spcBef>
                <a:spcPts val="0"/>
              </a:spcBef>
              <a:spcAft>
                <a:spcPts val="0"/>
              </a:spcAft>
              <a:buNone/>
              <a:defRPr b="0" i="0" sz="1200" u="none" cap="none" strike="noStrike">
                <a:solidFill>
                  <a:schemeClr val="lt1"/>
                </a:solidFill>
                <a:latin typeface="Tahoma"/>
                <a:ea typeface="Tahoma"/>
                <a:cs typeface="Tahoma"/>
                <a:sym typeface="Tahoma"/>
              </a:defRPr>
            </a:lvl5pPr>
            <a:lvl6pPr indent="0" lvl="5" marL="0" marR="0" algn="r">
              <a:spcBef>
                <a:spcPts val="0"/>
              </a:spcBef>
              <a:spcAft>
                <a:spcPts val="0"/>
              </a:spcAft>
              <a:buNone/>
              <a:defRPr b="0" i="0" sz="1200" u="none" cap="none" strike="noStrike">
                <a:solidFill>
                  <a:schemeClr val="lt1"/>
                </a:solidFill>
                <a:latin typeface="Tahoma"/>
                <a:ea typeface="Tahoma"/>
                <a:cs typeface="Tahoma"/>
                <a:sym typeface="Tahoma"/>
              </a:defRPr>
            </a:lvl6pPr>
            <a:lvl7pPr indent="0" lvl="6" marL="0" marR="0" algn="r">
              <a:spcBef>
                <a:spcPts val="0"/>
              </a:spcBef>
              <a:spcAft>
                <a:spcPts val="0"/>
              </a:spcAft>
              <a:buNone/>
              <a:defRPr b="0" i="0" sz="1200" u="none" cap="none" strike="noStrike">
                <a:solidFill>
                  <a:schemeClr val="lt1"/>
                </a:solidFill>
                <a:latin typeface="Tahoma"/>
                <a:ea typeface="Tahoma"/>
                <a:cs typeface="Tahoma"/>
                <a:sym typeface="Tahoma"/>
              </a:defRPr>
            </a:lvl7pPr>
            <a:lvl8pPr indent="0" lvl="7" marL="0" marR="0" algn="r">
              <a:spcBef>
                <a:spcPts val="0"/>
              </a:spcBef>
              <a:spcAft>
                <a:spcPts val="0"/>
              </a:spcAft>
              <a:buNone/>
              <a:defRPr b="0" i="0" sz="1200" u="none" cap="none" strike="noStrike">
                <a:solidFill>
                  <a:schemeClr val="lt1"/>
                </a:solidFill>
                <a:latin typeface="Tahoma"/>
                <a:ea typeface="Tahoma"/>
                <a:cs typeface="Tahoma"/>
                <a:sym typeface="Tahoma"/>
              </a:defRPr>
            </a:lvl8pPr>
            <a:lvl9pPr indent="0" lvl="8" marL="0" marR="0" algn="r">
              <a:spcBef>
                <a:spcPts val="0"/>
              </a:spcBef>
              <a:spcAft>
                <a:spcPts val="0"/>
              </a:spcAft>
              <a:buNone/>
              <a:defRPr b="0" i="0" sz="1200" u="none" cap="none" strike="noStrike">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29" name="Shape 29"/>
        <p:cNvGrpSpPr/>
        <p:nvPr/>
      </p:nvGrpSpPr>
      <p:grpSpPr>
        <a:xfrm>
          <a:off x="0" y="0"/>
          <a:ext cx="0" cy="0"/>
          <a:chOff x="0" y="0"/>
          <a:chExt cx="0" cy="0"/>
        </a:xfrm>
      </p:grpSpPr>
      <p:sp>
        <p:nvSpPr>
          <p:cNvPr id="30" name="Google Shape;30;p57"/>
          <p:cNvSpPr/>
          <p:nvPr/>
        </p:nvSpPr>
        <p:spPr>
          <a:xfrm>
            <a:off x="2382" y="6400800"/>
            <a:ext cx="9141619"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57"/>
          <p:cNvSpPr/>
          <p:nvPr/>
        </p:nvSpPr>
        <p:spPr>
          <a:xfrm>
            <a:off x="12" y="6334316"/>
            <a:ext cx="9141619"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7"/>
          <p:cNvSpPr txBox="1"/>
          <p:nvPr>
            <p:ph idx="10" type="dt"/>
          </p:nvPr>
        </p:nvSpPr>
        <p:spPr>
          <a:xfrm>
            <a:off x="822961" y="6459786"/>
            <a:ext cx="185420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57"/>
          <p:cNvSpPr txBox="1"/>
          <p:nvPr>
            <p:ph idx="11" type="ftr"/>
          </p:nvPr>
        </p:nvSpPr>
        <p:spPr>
          <a:xfrm>
            <a:off x="2764639" y="6459786"/>
            <a:ext cx="3617103"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7"/>
          <p:cNvSpPr txBox="1"/>
          <p:nvPr>
            <p:ph idx="12" type="sldNum"/>
          </p:nvPr>
        </p:nvSpPr>
        <p:spPr>
          <a:xfrm>
            <a:off x="7425344" y="6459786"/>
            <a:ext cx="9840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ic Title Slide">
  <p:cSld name="Static Title Slide">
    <p:spTree>
      <p:nvGrpSpPr>
        <p:cNvPr id="255" name="Shape 255"/>
        <p:cNvGrpSpPr/>
        <p:nvPr/>
      </p:nvGrpSpPr>
      <p:grpSpPr>
        <a:xfrm>
          <a:off x="0" y="0"/>
          <a:ext cx="0" cy="0"/>
          <a:chOff x="0" y="0"/>
          <a:chExt cx="0" cy="0"/>
        </a:xfrm>
      </p:grpSpPr>
      <p:sp>
        <p:nvSpPr>
          <p:cNvPr id="256" name="Google Shape;256;p86"/>
          <p:cNvSpPr txBox="1"/>
          <p:nvPr>
            <p:ph type="ctrTitle"/>
          </p:nvPr>
        </p:nvSpPr>
        <p:spPr>
          <a:xfrm>
            <a:off x="5105400" y="1752600"/>
            <a:ext cx="3581400" cy="1470025"/>
          </a:xfrm>
          <a:prstGeom prst="rect">
            <a:avLst/>
          </a:prstGeom>
          <a:noFill/>
          <a:ln>
            <a:noFill/>
          </a:ln>
        </p:spPr>
        <p:txBody>
          <a:bodyPr anchorCtr="0" anchor="b" bIns="45700" lIns="91425" spcFirstLastPara="1" rIns="91425" wrap="square" tIns="45700">
            <a:normAutofit/>
          </a:bodyPr>
          <a:lstStyle>
            <a:lvl1pPr lvl="0" algn="r">
              <a:spcBef>
                <a:spcPts val="0"/>
              </a:spcBef>
              <a:spcAft>
                <a:spcPts val="0"/>
              </a:spcAft>
              <a:buSzPts val="1400"/>
              <a:buNone/>
              <a:defRPr sz="3200">
                <a:solidFill>
                  <a:srgbClr val="0B5394"/>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7" name="Google Shape;257;p86"/>
          <p:cNvSpPr txBox="1"/>
          <p:nvPr>
            <p:ph idx="1" type="subTitle"/>
          </p:nvPr>
        </p:nvSpPr>
        <p:spPr>
          <a:xfrm>
            <a:off x="5105400" y="3124200"/>
            <a:ext cx="3581400" cy="1752600"/>
          </a:xfrm>
          <a:prstGeom prst="rect">
            <a:avLst/>
          </a:prstGeom>
          <a:noFill/>
          <a:ln>
            <a:noFill/>
          </a:ln>
        </p:spPr>
        <p:txBody>
          <a:bodyPr anchorCtr="0" anchor="t" bIns="45700" lIns="91425" spcFirstLastPara="1" rIns="91425" wrap="square" tIns="45700">
            <a:normAutofit/>
          </a:bodyPr>
          <a:lstStyle>
            <a:lvl1pPr lvl="0" algn="r">
              <a:spcBef>
                <a:spcPts val="360"/>
              </a:spcBef>
              <a:spcAft>
                <a:spcPts val="0"/>
              </a:spcAft>
              <a:buClr>
                <a:srgbClr val="0075A2"/>
              </a:buClr>
              <a:buSzPts val="1800"/>
              <a:buFont typeface="Palatino Linotype"/>
              <a:buNone/>
              <a:defRPr sz="1800">
                <a:solidFill>
                  <a:srgbClr val="0075A2"/>
                </a:solidFill>
              </a:defRPr>
            </a:lvl1pPr>
            <a:lvl2pPr lvl="1" algn="ctr">
              <a:spcBef>
                <a:spcPts val="400"/>
              </a:spcBef>
              <a:spcAft>
                <a:spcPts val="0"/>
              </a:spcAft>
              <a:buClr>
                <a:srgbClr val="888888"/>
              </a:buClr>
              <a:buSzPts val="2000"/>
              <a:buFont typeface="Palatino Linotype"/>
              <a:buNone/>
              <a:defRPr>
                <a:solidFill>
                  <a:srgbClr val="888888"/>
                </a:solidFill>
              </a:defRPr>
            </a:lvl2pPr>
            <a:lvl3pPr lvl="2" algn="ctr">
              <a:spcBef>
                <a:spcPts val="400"/>
              </a:spcBef>
              <a:spcAft>
                <a:spcPts val="0"/>
              </a:spcAft>
              <a:buClr>
                <a:srgbClr val="888888"/>
              </a:buClr>
              <a:buSzPts val="2000"/>
              <a:buFont typeface="Palatino Linotype"/>
              <a:buNone/>
              <a:defRPr>
                <a:solidFill>
                  <a:srgbClr val="888888"/>
                </a:solidFill>
              </a:defRPr>
            </a:lvl3pPr>
            <a:lvl4pPr lvl="3" algn="ctr">
              <a:spcBef>
                <a:spcPts val="400"/>
              </a:spcBef>
              <a:spcAft>
                <a:spcPts val="0"/>
              </a:spcAft>
              <a:buClr>
                <a:srgbClr val="888888"/>
              </a:buClr>
              <a:buSzPts val="2000"/>
              <a:buFont typeface="Palatino Linotype"/>
              <a:buNone/>
              <a:defRPr>
                <a:solidFill>
                  <a:srgbClr val="888888"/>
                </a:solidFill>
              </a:defRPr>
            </a:lvl4pPr>
            <a:lvl5pPr lvl="4" algn="ctr">
              <a:spcBef>
                <a:spcPts val="400"/>
              </a:spcBef>
              <a:spcAft>
                <a:spcPts val="0"/>
              </a:spcAft>
              <a:buClr>
                <a:srgbClr val="888888"/>
              </a:buClr>
              <a:buSzPts val="2000"/>
              <a:buFont typeface="Palatino Linotype"/>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58" name="Google Shape;258;p8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9" name="Google Shape;259;p8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0" name="Google Shape;260;p8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chemeClr val="lt1"/>
                </a:solidFill>
                <a:latin typeface="Tahoma"/>
                <a:ea typeface="Tahoma"/>
                <a:cs typeface="Tahoma"/>
                <a:sym typeface="Tahoma"/>
              </a:defRPr>
            </a:lvl1pPr>
            <a:lvl2pPr indent="0" lvl="1" marL="0" marR="0" algn="r">
              <a:spcBef>
                <a:spcPts val="0"/>
              </a:spcBef>
              <a:spcAft>
                <a:spcPts val="0"/>
              </a:spcAft>
              <a:buNone/>
              <a:defRPr b="0" i="0" sz="1200" u="none" cap="none" strike="noStrike">
                <a:solidFill>
                  <a:schemeClr val="lt1"/>
                </a:solidFill>
                <a:latin typeface="Tahoma"/>
                <a:ea typeface="Tahoma"/>
                <a:cs typeface="Tahoma"/>
                <a:sym typeface="Tahoma"/>
              </a:defRPr>
            </a:lvl2pPr>
            <a:lvl3pPr indent="0" lvl="2" marL="0" marR="0" algn="r">
              <a:spcBef>
                <a:spcPts val="0"/>
              </a:spcBef>
              <a:spcAft>
                <a:spcPts val="0"/>
              </a:spcAft>
              <a:buNone/>
              <a:defRPr b="0" i="0" sz="1200" u="none" cap="none" strike="noStrike">
                <a:solidFill>
                  <a:schemeClr val="lt1"/>
                </a:solidFill>
                <a:latin typeface="Tahoma"/>
                <a:ea typeface="Tahoma"/>
                <a:cs typeface="Tahoma"/>
                <a:sym typeface="Tahoma"/>
              </a:defRPr>
            </a:lvl3pPr>
            <a:lvl4pPr indent="0" lvl="3" marL="0" marR="0" algn="r">
              <a:spcBef>
                <a:spcPts val="0"/>
              </a:spcBef>
              <a:spcAft>
                <a:spcPts val="0"/>
              </a:spcAft>
              <a:buNone/>
              <a:defRPr b="0" i="0" sz="1200" u="none" cap="none" strike="noStrike">
                <a:solidFill>
                  <a:schemeClr val="lt1"/>
                </a:solidFill>
                <a:latin typeface="Tahoma"/>
                <a:ea typeface="Tahoma"/>
                <a:cs typeface="Tahoma"/>
                <a:sym typeface="Tahoma"/>
              </a:defRPr>
            </a:lvl4pPr>
            <a:lvl5pPr indent="0" lvl="4" marL="0" marR="0" algn="r">
              <a:spcBef>
                <a:spcPts val="0"/>
              </a:spcBef>
              <a:spcAft>
                <a:spcPts val="0"/>
              </a:spcAft>
              <a:buNone/>
              <a:defRPr b="0" i="0" sz="1200" u="none" cap="none" strike="noStrike">
                <a:solidFill>
                  <a:schemeClr val="lt1"/>
                </a:solidFill>
                <a:latin typeface="Tahoma"/>
                <a:ea typeface="Tahoma"/>
                <a:cs typeface="Tahoma"/>
                <a:sym typeface="Tahoma"/>
              </a:defRPr>
            </a:lvl5pPr>
            <a:lvl6pPr indent="0" lvl="5" marL="0" marR="0" algn="r">
              <a:spcBef>
                <a:spcPts val="0"/>
              </a:spcBef>
              <a:spcAft>
                <a:spcPts val="0"/>
              </a:spcAft>
              <a:buNone/>
              <a:defRPr b="0" i="0" sz="1200" u="none" cap="none" strike="noStrike">
                <a:solidFill>
                  <a:schemeClr val="lt1"/>
                </a:solidFill>
                <a:latin typeface="Tahoma"/>
                <a:ea typeface="Tahoma"/>
                <a:cs typeface="Tahoma"/>
                <a:sym typeface="Tahoma"/>
              </a:defRPr>
            </a:lvl6pPr>
            <a:lvl7pPr indent="0" lvl="6" marL="0" marR="0" algn="r">
              <a:spcBef>
                <a:spcPts val="0"/>
              </a:spcBef>
              <a:spcAft>
                <a:spcPts val="0"/>
              </a:spcAft>
              <a:buNone/>
              <a:defRPr b="0" i="0" sz="1200" u="none" cap="none" strike="noStrike">
                <a:solidFill>
                  <a:schemeClr val="lt1"/>
                </a:solidFill>
                <a:latin typeface="Tahoma"/>
                <a:ea typeface="Tahoma"/>
                <a:cs typeface="Tahoma"/>
                <a:sym typeface="Tahoma"/>
              </a:defRPr>
            </a:lvl7pPr>
            <a:lvl8pPr indent="0" lvl="7" marL="0" marR="0" algn="r">
              <a:spcBef>
                <a:spcPts val="0"/>
              </a:spcBef>
              <a:spcAft>
                <a:spcPts val="0"/>
              </a:spcAft>
              <a:buNone/>
              <a:defRPr b="0" i="0" sz="1200" u="none" cap="none" strike="noStrike">
                <a:solidFill>
                  <a:schemeClr val="lt1"/>
                </a:solidFill>
                <a:latin typeface="Tahoma"/>
                <a:ea typeface="Tahoma"/>
                <a:cs typeface="Tahoma"/>
                <a:sym typeface="Tahoma"/>
              </a:defRPr>
            </a:lvl8pPr>
            <a:lvl9pPr indent="0" lvl="8" marL="0" marR="0" algn="r">
              <a:spcBef>
                <a:spcPts val="0"/>
              </a:spcBef>
              <a:spcAft>
                <a:spcPts val="0"/>
              </a:spcAft>
              <a:buNone/>
              <a:defRPr b="0" i="0" sz="1200" u="none" cap="none" strike="noStrike">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imated Title and Content" showMasterSp="0" type="obj">
  <p:cSld name="OBJECT">
    <p:spTree>
      <p:nvGrpSpPr>
        <p:cNvPr id="261" name="Shape 261"/>
        <p:cNvGrpSpPr/>
        <p:nvPr/>
      </p:nvGrpSpPr>
      <p:grpSpPr>
        <a:xfrm>
          <a:off x="0" y="0"/>
          <a:ext cx="0" cy="0"/>
          <a:chOff x="0" y="0"/>
          <a:chExt cx="0" cy="0"/>
        </a:xfrm>
      </p:grpSpPr>
      <p:pic>
        <p:nvPicPr>
          <p:cNvPr id="262" name="Google Shape;262;p87"/>
          <p:cNvPicPr preferRelativeResize="0"/>
          <p:nvPr/>
        </p:nvPicPr>
        <p:blipFill rotWithShape="1">
          <a:blip r:embed="rId2">
            <a:alphaModFix/>
          </a:blip>
          <a:srcRect b="0" l="0" r="0" t="0"/>
          <a:stretch/>
        </p:blipFill>
        <p:spPr>
          <a:xfrm>
            <a:off x="-2390775" y="744538"/>
            <a:ext cx="8956675" cy="7137400"/>
          </a:xfrm>
          <a:prstGeom prst="rect">
            <a:avLst/>
          </a:prstGeom>
          <a:noFill/>
          <a:ln>
            <a:noFill/>
          </a:ln>
        </p:spPr>
      </p:pic>
      <p:pic>
        <p:nvPicPr>
          <p:cNvPr id="263" name="Google Shape;263;p87"/>
          <p:cNvPicPr preferRelativeResize="0"/>
          <p:nvPr/>
        </p:nvPicPr>
        <p:blipFill rotWithShape="1">
          <a:blip r:embed="rId3">
            <a:alphaModFix/>
          </a:blip>
          <a:srcRect b="0" l="0" r="0" t="0"/>
          <a:stretch/>
        </p:blipFill>
        <p:spPr>
          <a:xfrm>
            <a:off x="0" y="0"/>
            <a:ext cx="9144000" cy="2074863"/>
          </a:xfrm>
          <a:prstGeom prst="rect">
            <a:avLst/>
          </a:prstGeom>
          <a:noFill/>
          <a:ln>
            <a:noFill/>
          </a:ln>
        </p:spPr>
      </p:pic>
      <p:pic>
        <p:nvPicPr>
          <p:cNvPr id="264" name="Google Shape;264;p87"/>
          <p:cNvPicPr preferRelativeResize="0"/>
          <p:nvPr/>
        </p:nvPicPr>
        <p:blipFill rotWithShape="1">
          <a:blip r:embed="rId4">
            <a:alphaModFix/>
          </a:blip>
          <a:srcRect b="0" l="0" r="0" t="0"/>
          <a:stretch/>
        </p:blipFill>
        <p:spPr>
          <a:xfrm>
            <a:off x="1970088" y="-1501775"/>
            <a:ext cx="9144000" cy="6858000"/>
          </a:xfrm>
          <a:prstGeom prst="rect">
            <a:avLst/>
          </a:prstGeom>
          <a:noFill/>
          <a:ln>
            <a:noFill/>
          </a:ln>
        </p:spPr>
      </p:pic>
      <p:pic>
        <p:nvPicPr>
          <p:cNvPr id="265" name="Google Shape;265;p87"/>
          <p:cNvPicPr preferRelativeResize="0"/>
          <p:nvPr/>
        </p:nvPicPr>
        <p:blipFill rotWithShape="1">
          <a:blip r:embed="rId5">
            <a:alphaModFix/>
          </a:blip>
          <a:srcRect b="0" l="0" r="0" t="0"/>
          <a:stretch/>
        </p:blipFill>
        <p:spPr>
          <a:xfrm>
            <a:off x="685800" y="-304800"/>
            <a:ext cx="9144000" cy="6858000"/>
          </a:xfrm>
          <a:prstGeom prst="rect">
            <a:avLst/>
          </a:prstGeom>
          <a:noFill/>
          <a:ln>
            <a:noFill/>
          </a:ln>
        </p:spPr>
      </p:pic>
      <p:pic>
        <p:nvPicPr>
          <p:cNvPr id="266" name="Google Shape;266;p87"/>
          <p:cNvPicPr preferRelativeResize="0"/>
          <p:nvPr/>
        </p:nvPicPr>
        <p:blipFill rotWithShape="1">
          <a:blip r:embed="rId6">
            <a:alphaModFix/>
          </a:blip>
          <a:srcRect b="0" l="0" r="0" t="0"/>
          <a:stretch/>
        </p:blipFill>
        <p:spPr>
          <a:xfrm>
            <a:off x="7162800" y="5410200"/>
            <a:ext cx="1633538" cy="603250"/>
          </a:xfrm>
          <a:prstGeom prst="rect">
            <a:avLst/>
          </a:prstGeom>
          <a:noFill/>
          <a:ln>
            <a:noFill/>
          </a:ln>
        </p:spPr>
      </p:pic>
      <p:sp>
        <p:nvSpPr>
          <p:cNvPr id="267" name="Google Shape;267;p87"/>
          <p:cNvSpPr txBox="1"/>
          <p:nvPr>
            <p:ph idx="1" type="body"/>
          </p:nvPr>
        </p:nvSpPr>
        <p:spPr>
          <a:xfrm>
            <a:off x="1143000" y="1189037"/>
            <a:ext cx="7620000" cy="5135563"/>
          </a:xfrm>
          <a:prstGeom prst="rect">
            <a:avLst/>
          </a:prstGeom>
          <a:noFill/>
          <a:ln>
            <a:noFill/>
          </a:ln>
        </p:spPr>
        <p:txBody>
          <a:bodyPr anchorCtr="0" anchor="t" bIns="45700" lIns="91425" spcFirstLastPara="1" rIns="91425" wrap="square" tIns="45700">
            <a:noAutofit/>
          </a:bodyPr>
          <a:lstStyle>
            <a:lvl1pPr indent="-228600" lvl="0" marL="457200" algn="l">
              <a:spcBef>
                <a:spcPts val="400"/>
              </a:spcBef>
              <a:spcAft>
                <a:spcPts val="0"/>
              </a:spcAft>
              <a:buSzPts val="1400"/>
              <a:buNone/>
              <a:defRPr>
                <a:solidFill>
                  <a:srgbClr val="0075A2"/>
                </a:solidFill>
              </a:defRPr>
            </a:lvl1pPr>
            <a:lvl2pPr indent="-228600" lvl="1" marL="914400" algn="l">
              <a:spcBef>
                <a:spcPts val="400"/>
              </a:spcBef>
              <a:spcAft>
                <a:spcPts val="0"/>
              </a:spcAft>
              <a:buSzPts val="1400"/>
              <a:buNone/>
              <a:defRPr>
                <a:solidFill>
                  <a:srgbClr val="0075A2"/>
                </a:solidFill>
              </a:defRPr>
            </a:lvl2pPr>
            <a:lvl3pPr indent="-228600" lvl="2" marL="1371600" algn="l">
              <a:spcBef>
                <a:spcPts val="400"/>
              </a:spcBef>
              <a:spcAft>
                <a:spcPts val="0"/>
              </a:spcAft>
              <a:buSzPts val="1400"/>
              <a:buNone/>
              <a:defRPr>
                <a:solidFill>
                  <a:srgbClr val="0075A2"/>
                </a:solidFill>
              </a:defRPr>
            </a:lvl3pPr>
            <a:lvl4pPr indent="-228600" lvl="3" marL="1828800" algn="l">
              <a:spcBef>
                <a:spcPts val="400"/>
              </a:spcBef>
              <a:spcAft>
                <a:spcPts val="0"/>
              </a:spcAft>
              <a:buSzPts val="1400"/>
              <a:buNone/>
              <a:defRPr>
                <a:solidFill>
                  <a:srgbClr val="0075A2"/>
                </a:solidFill>
              </a:defRPr>
            </a:lvl4pPr>
            <a:lvl5pPr indent="-228600" lvl="4" marL="2286000" algn="l">
              <a:spcBef>
                <a:spcPts val="400"/>
              </a:spcBef>
              <a:spcAft>
                <a:spcPts val="0"/>
              </a:spcAft>
              <a:buSzPts val="1400"/>
              <a:buNone/>
              <a:defRPr>
                <a:solidFill>
                  <a:srgbClr val="0075A2"/>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68" name="Google Shape;268;p87"/>
          <p:cNvSpPr txBox="1"/>
          <p:nvPr>
            <p:ph type="title"/>
          </p:nvPr>
        </p:nvSpPr>
        <p:spPr>
          <a:xfrm>
            <a:off x="1143000" y="473075"/>
            <a:ext cx="7620000" cy="71596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SzPts val="1400"/>
              <a:buNone/>
              <a:defRPr sz="3600">
                <a:solidFill>
                  <a:srgbClr val="0B5394"/>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9" name="Google Shape;269;p8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 name="Google Shape;270;p8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 name="Google Shape;271;p8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chemeClr val="lt1"/>
                </a:solidFill>
                <a:latin typeface="Tahoma"/>
                <a:ea typeface="Tahoma"/>
                <a:cs typeface="Tahoma"/>
                <a:sym typeface="Tahoma"/>
              </a:defRPr>
            </a:lvl1pPr>
            <a:lvl2pPr indent="0" lvl="1" marL="0" marR="0" algn="r">
              <a:spcBef>
                <a:spcPts val="0"/>
              </a:spcBef>
              <a:spcAft>
                <a:spcPts val="0"/>
              </a:spcAft>
              <a:buNone/>
              <a:defRPr b="0" i="0" sz="1200" u="none" cap="none" strike="noStrike">
                <a:solidFill>
                  <a:schemeClr val="lt1"/>
                </a:solidFill>
                <a:latin typeface="Tahoma"/>
                <a:ea typeface="Tahoma"/>
                <a:cs typeface="Tahoma"/>
                <a:sym typeface="Tahoma"/>
              </a:defRPr>
            </a:lvl2pPr>
            <a:lvl3pPr indent="0" lvl="2" marL="0" marR="0" algn="r">
              <a:spcBef>
                <a:spcPts val="0"/>
              </a:spcBef>
              <a:spcAft>
                <a:spcPts val="0"/>
              </a:spcAft>
              <a:buNone/>
              <a:defRPr b="0" i="0" sz="1200" u="none" cap="none" strike="noStrike">
                <a:solidFill>
                  <a:schemeClr val="lt1"/>
                </a:solidFill>
                <a:latin typeface="Tahoma"/>
                <a:ea typeface="Tahoma"/>
                <a:cs typeface="Tahoma"/>
                <a:sym typeface="Tahoma"/>
              </a:defRPr>
            </a:lvl3pPr>
            <a:lvl4pPr indent="0" lvl="3" marL="0" marR="0" algn="r">
              <a:spcBef>
                <a:spcPts val="0"/>
              </a:spcBef>
              <a:spcAft>
                <a:spcPts val="0"/>
              </a:spcAft>
              <a:buNone/>
              <a:defRPr b="0" i="0" sz="1200" u="none" cap="none" strike="noStrike">
                <a:solidFill>
                  <a:schemeClr val="lt1"/>
                </a:solidFill>
                <a:latin typeface="Tahoma"/>
                <a:ea typeface="Tahoma"/>
                <a:cs typeface="Tahoma"/>
                <a:sym typeface="Tahoma"/>
              </a:defRPr>
            </a:lvl4pPr>
            <a:lvl5pPr indent="0" lvl="4" marL="0" marR="0" algn="r">
              <a:spcBef>
                <a:spcPts val="0"/>
              </a:spcBef>
              <a:spcAft>
                <a:spcPts val="0"/>
              </a:spcAft>
              <a:buNone/>
              <a:defRPr b="0" i="0" sz="1200" u="none" cap="none" strike="noStrike">
                <a:solidFill>
                  <a:schemeClr val="lt1"/>
                </a:solidFill>
                <a:latin typeface="Tahoma"/>
                <a:ea typeface="Tahoma"/>
                <a:cs typeface="Tahoma"/>
                <a:sym typeface="Tahoma"/>
              </a:defRPr>
            </a:lvl5pPr>
            <a:lvl6pPr indent="0" lvl="5" marL="0" marR="0" algn="r">
              <a:spcBef>
                <a:spcPts val="0"/>
              </a:spcBef>
              <a:spcAft>
                <a:spcPts val="0"/>
              </a:spcAft>
              <a:buNone/>
              <a:defRPr b="0" i="0" sz="1200" u="none" cap="none" strike="noStrike">
                <a:solidFill>
                  <a:schemeClr val="lt1"/>
                </a:solidFill>
                <a:latin typeface="Tahoma"/>
                <a:ea typeface="Tahoma"/>
                <a:cs typeface="Tahoma"/>
                <a:sym typeface="Tahoma"/>
              </a:defRPr>
            </a:lvl6pPr>
            <a:lvl7pPr indent="0" lvl="6" marL="0" marR="0" algn="r">
              <a:spcBef>
                <a:spcPts val="0"/>
              </a:spcBef>
              <a:spcAft>
                <a:spcPts val="0"/>
              </a:spcAft>
              <a:buNone/>
              <a:defRPr b="0" i="0" sz="1200" u="none" cap="none" strike="noStrike">
                <a:solidFill>
                  <a:schemeClr val="lt1"/>
                </a:solidFill>
                <a:latin typeface="Tahoma"/>
                <a:ea typeface="Tahoma"/>
                <a:cs typeface="Tahoma"/>
                <a:sym typeface="Tahoma"/>
              </a:defRPr>
            </a:lvl7pPr>
            <a:lvl8pPr indent="0" lvl="7" marL="0" marR="0" algn="r">
              <a:spcBef>
                <a:spcPts val="0"/>
              </a:spcBef>
              <a:spcAft>
                <a:spcPts val="0"/>
              </a:spcAft>
              <a:buNone/>
              <a:defRPr b="0" i="0" sz="1200" u="none" cap="none" strike="noStrike">
                <a:solidFill>
                  <a:schemeClr val="lt1"/>
                </a:solidFill>
                <a:latin typeface="Tahoma"/>
                <a:ea typeface="Tahoma"/>
                <a:cs typeface="Tahoma"/>
                <a:sym typeface="Tahoma"/>
              </a:defRPr>
            </a:lvl8pPr>
            <a:lvl9pPr indent="0" lvl="8" marL="0" marR="0" algn="r">
              <a:spcBef>
                <a:spcPts val="0"/>
              </a:spcBef>
              <a:spcAft>
                <a:spcPts val="0"/>
              </a:spcAft>
              <a:buNone/>
              <a:defRPr b="0" i="0" sz="1200" u="none" cap="none" strike="noStrike">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ic Title and Content">
  <p:cSld name="Static Title and Content">
    <p:spTree>
      <p:nvGrpSpPr>
        <p:cNvPr id="272" name="Shape 272"/>
        <p:cNvGrpSpPr/>
        <p:nvPr/>
      </p:nvGrpSpPr>
      <p:grpSpPr>
        <a:xfrm>
          <a:off x="0" y="0"/>
          <a:ext cx="0" cy="0"/>
          <a:chOff x="0" y="0"/>
          <a:chExt cx="0" cy="0"/>
        </a:xfrm>
      </p:grpSpPr>
      <p:sp>
        <p:nvSpPr>
          <p:cNvPr id="273" name="Google Shape;273;p88"/>
          <p:cNvSpPr txBox="1"/>
          <p:nvPr>
            <p:ph type="title"/>
          </p:nvPr>
        </p:nvSpPr>
        <p:spPr>
          <a:xfrm>
            <a:off x="990600" y="473075"/>
            <a:ext cx="7620000" cy="715963"/>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SzPts val="1400"/>
              <a:buNone/>
              <a:defRPr sz="36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 name="Google Shape;274;p88"/>
          <p:cNvSpPr txBox="1"/>
          <p:nvPr>
            <p:ph idx="1" type="body"/>
          </p:nvPr>
        </p:nvSpPr>
        <p:spPr>
          <a:xfrm>
            <a:off x="990600" y="1189038"/>
            <a:ext cx="7620000" cy="5135562"/>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228600" lvl="2" marL="1371600" algn="l">
              <a:spcBef>
                <a:spcPts val="360"/>
              </a:spcBef>
              <a:spcAft>
                <a:spcPts val="0"/>
              </a:spcAft>
              <a:buSzPts val="1400"/>
              <a:buNone/>
              <a:defRPr/>
            </a:lvl3pPr>
            <a:lvl4pPr indent="-228600" lvl="3" marL="1828800" algn="l">
              <a:spcBef>
                <a:spcPts val="360"/>
              </a:spcBef>
              <a:spcAft>
                <a:spcPts val="0"/>
              </a:spcAft>
              <a:buSzPts val="1400"/>
              <a:buNone/>
              <a:defRPr/>
            </a:lvl4pPr>
            <a:lvl5pPr indent="-228600" lvl="4" marL="2286000" algn="l">
              <a:spcBef>
                <a:spcPts val="360"/>
              </a:spcBef>
              <a:spcAft>
                <a:spcPts val="0"/>
              </a:spcAft>
              <a:buSzPts val="14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75" name="Google Shape;275;p8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 name="Google Shape;276;p8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 name="Google Shape;277;p8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chemeClr val="lt1"/>
                </a:solidFill>
                <a:latin typeface="Tahoma"/>
                <a:ea typeface="Tahoma"/>
                <a:cs typeface="Tahoma"/>
                <a:sym typeface="Tahoma"/>
              </a:defRPr>
            </a:lvl1pPr>
            <a:lvl2pPr indent="0" lvl="1" marL="0" marR="0" algn="r">
              <a:spcBef>
                <a:spcPts val="0"/>
              </a:spcBef>
              <a:spcAft>
                <a:spcPts val="0"/>
              </a:spcAft>
              <a:buNone/>
              <a:defRPr b="0" i="0" sz="1200" u="none" cap="none" strike="noStrike">
                <a:solidFill>
                  <a:schemeClr val="lt1"/>
                </a:solidFill>
                <a:latin typeface="Tahoma"/>
                <a:ea typeface="Tahoma"/>
                <a:cs typeface="Tahoma"/>
                <a:sym typeface="Tahoma"/>
              </a:defRPr>
            </a:lvl2pPr>
            <a:lvl3pPr indent="0" lvl="2" marL="0" marR="0" algn="r">
              <a:spcBef>
                <a:spcPts val="0"/>
              </a:spcBef>
              <a:spcAft>
                <a:spcPts val="0"/>
              </a:spcAft>
              <a:buNone/>
              <a:defRPr b="0" i="0" sz="1200" u="none" cap="none" strike="noStrike">
                <a:solidFill>
                  <a:schemeClr val="lt1"/>
                </a:solidFill>
                <a:latin typeface="Tahoma"/>
                <a:ea typeface="Tahoma"/>
                <a:cs typeface="Tahoma"/>
                <a:sym typeface="Tahoma"/>
              </a:defRPr>
            </a:lvl3pPr>
            <a:lvl4pPr indent="0" lvl="3" marL="0" marR="0" algn="r">
              <a:spcBef>
                <a:spcPts val="0"/>
              </a:spcBef>
              <a:spcAft>
                <a:spcPts val="0"/>
              </a:spcAft>
              <a:buNone/>
              <a:defRPr b="0" i="0" sz="1200" u="none" cap="none" strike="noStrike">
                <a:solidFill>
                  <a:schemeClr val="lt1"/>
                </a:solidFill>
                <a:latin typeface="Tahoma"/>
                <a:ea typeface="Tahoma"/>
                <a:cs typeface="Tahoma"/>
                <a:sym typeface="Tahoma"/>
              </a:defRPr>
            </a:lvl4pPr>
            <a:lvl5pPr indent="0" lvl="4" marL="0" marR="0" algn="r">
              <a:spcBef>
                <a:spcPts val="0"/>
              </a:spcBef>
              <a:spcAft>
                <a:spcPts val="0"/>
              </a:spcAft>
              <a:buNone/>
              <a:defRPr b="0" i="0" sz="1200" u="none" cap="none" strike="noStrike">
                <a:solidFill>
                  <a:schemeClr val="lt1"/>
                </a:solidFill>
                <a:latin typeface="Tahoma"/>
                <a:ea typeface="Tahoma"/>
                <a:cs typeface="Tahoma"/>
                <a:sym typeface="Tahoma"/>
              </a:defRPr>
            </a:lvl5pPr>
            <a:lvl6pPr indent="0" lvl="5" marL="0" marR="0" algn="r">
              <a:spcBef>
                <a:spcPts val="0"/>
              </a:spcBef>
              <a:spcAft>
                <a:spcPts val="0"/>
              </a:spcAft>
              <a:buNone/>
              <a:defRPr b="0" i="0" sz="1200" u="none" cap="none" strike="noStrike">
                <a:solidFill>
                  <a:schemeClr val="lt1"/>
                </a:solidFill>
                <a:latin typeface="Tahoma"/>
                <a:ea typeface="Tahoma"/>
                <a:cs typeface="Tahoma"/>
                <a:sym typeface="Tahoma"/>
              </a:defRPr>
            </a:lvl6pPr>
            <a:lvl7pPr indent="0" lvl="6" marL="0" marR="0" algn="r">
              <a:spcBef>
                <a:spcPts val="0"/>
              </a:spcBef>
              <a:spcAft>
                <a:spcPts val="0"/>
              </a:spcAft>
              <a:buNone/>
              <a:defRPr b="0" i="0" sz="1200" u="none" cap="none" strike="noStrike">
                <a:solidFill>
                  <a:schemeClr val="lt1"/>
                </a:solidFill>
                <a:latin typeface="Tahoma"/>
                <a:ea typeface="Tahoma"/>
                <a:cs typeface="Tahoma"/>
                <a:sym typeface="Tahoma"/>
              </a:defRPr>
            </a:lvl7pPr>
            <a:lvl8pPr indent="0" lvl="7" marL="0" marR="0" algn="r">
              <a:spcBef>
                <a:spcPts val="0"/>
              </a:spcBef>
              <a:spcAft>
                <a:spcPts val="0"/>
              </a:spcAft>
              <a:buNone/>
              <a:defRPr b="0" i="0" sz="1200" u="none" cap="none" strike="noStrike">
                <a:solidFill>
                  <a:schemeClr val="lt1"/>
                </a:solidFill>
                <a:latin typeface="Tahoma"/>
                <a:ea typeface="Tahoma"/>
                <a:cs typeface="Tahoma"/>
                <a:sym typeface="Tahoma"/>
              </a:defRPr>
            </a:lvl8pPr>
            <a:lvl9pPr indent="0" lvl="8" marL="0" marR="0" algn="r">
              <a:spcBef>
                <a:spcPts val="0"/>
              </a:spcBef>
              <a:spcAft>
                <a:spcPts val="0"/>
              </a:spcAft>
              <a:buNone/>
              <a:defRPr b="0" i="0" sz="1200" u="none" cap="none" strike="noStrike">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8" name="Shape 278"/>
        <p:cNvGrpSpPr/>
        <p:nvPr/>
      </p:nvGrpSpPr>
      <p:grpSpPr>
        <a:xfrm>
          <a:off x="0" y="0"/>
          <a:ext cx="0" cy="0"/>
          <a:chOff x="0" y="0"/>
          <a:chExt cx="0" cy="0"/>
        </a:xfrm>
      </p:grpSpPr>
      <p:sp>
        <p:nvSpPr>
          <p:cNvPr id="279" name="Google Shape;279;p89"/>
          <p:cNvSpPr txBox="1"/>
          <p:nvPr>
            <p:ph type="title"/>
          </p:nvPr>
        </p:nvSpPr>
        <p:spPr>
          <a:xfrm>
            <a:off x="838200" y="17526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80" name="Google Shape;280;p89"/>
          <p:cNvSpPr txBox="1"/>
          <p:nvPr>
            <p:ph idx="1" type="body"/>
          </p:nvPr>
        </p:nvSpPr>
        <p:spPr>
          <a:xfrm>
            <a:off x="838200" y="2524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0B5394"/>
              </a:buClr>
              <a:buSzPts val="2000"/>
              <a:buFont typeface="Palatino Linotype"/>
              <a:buNone/>
              <a:defRPr sz="2000">
                <a:solidFill>
                  <a:srgbClr val="0B5394"/>
                </a:solidFill>
              </a:defRPr>
            </a:lvl1pPr>
            <a:lvl2pPr indent="-228600" lvl="1" marL="914400" algn="l">
              <a:spcBef>
                <a:spcPts val="360"/>
              </a:spcBef>
              <a:spcAft>
                <a:spcPts val="0"/>
              </a:spcAft>
              <a:buClr>
                <a:srgbClr val="888888"/>
              </a:buClr>
              <a:buSzPts val="1800"/>
              <a:buFont typeface="Palatino Linotype"/>
              <a:buNone/>
              <a:defRPr sz="1800">
                <a:solidFill>
                  <a:srgbClr val="888888"/>
                </a:solidFill>
              </a:defRPr>
            </a:lvl2pPr>
            <a:lvl3pPr indent="-228600" lvl="2" marL="1371600" algn="l">
              <a:spcBef>
                <a:spcPts val="320"/>
              </a:spcBef>
              <a:spcAft>
                <a:spcPts val="0"/>
              </a:spcAft>
              <a:buClr>
                <a:srgbClr val="888888"/>
              </a:buClr>
              <a:buSzPts val="1600"/>
              <a:buFont typeface="Palatino Linotype"/>
              <a:buNone/>
              <a:defRPr sz="1600">
                <a:solidFill>
                  <a:srgbClr val="888888"/>
                </a:solidFill>
              </a:defRPr>
            </a:lvl3pPr>
            <a:lvl4pPr indent="-228600" lvl="3" marL="1828800" algn="l">
              <a:spcBef>
                <a:spcPts val="280"/>
              </a:spcBef>
              <a:spcAft>
                <a:spcPts val="0"/>
              </a:spcAft>
              <a:buClr>
                <a:srgbClr val="888888"/>
              </a:buClr>
              <a:buSzPts val="1400"/>
              <a:buFont typeface="Palatino Linotype"/>
              <a:buNone/>
              <a:defRPr sz="1400">
                <a:solidFill>
                  <a:srgbClr val="888888"/>
                </a:solidFill>
              </a:defRPr>
            </a:lvl4pPr>
            <a:lvl5pPr indent="-228600" lvl="4" marL="2286000" algn="l">
              <a:spcBef>
                <a:spcPts val="280"/>
              </a:spcBef>
              <a:spcAft>
                <a:spcPts val="0"/>
              </a:spcAft>
              <a:buClr>
                <a:srgbClr val="888888"/>
              </a:buClr>
              <a:buSzPts val="1400"/>
              <a:buFont typeface="Palatino Linotype"/>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281" name="Google Shape;281;p8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 name="Google Shape;282;p8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 name="Google Shape;283;p8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chemeClr val="lt1"/>
                </a:solidFill>
                <a:latin typeface="Tahoma"/>
                <a:ea typeface="Tahoma"/>
                <a:cs typeface="Tahoma"/>
                <a:sym typeface="Tahoma"/>
              </a:defRPr>
            </a:lvl1pPr>
            <a:lvl2pPr indent="0" lvl="1" marL="0" marR="0" algn="r">
              <a:spcBef>
                <a:spcPts val="0"/>
              </a:spcBef>
              <a:spcAft>
                <a:spcPts val="0"/>
              </a:spcAft>
              <a:buNone/>
              <a:defRPr b="0" i="0" sz="1200" u="none" cap="none" strike="noStrike">
                <a:solidFill>
                  <a:schemeClr val="lt1"/>
                </a:solidFill>
                <a:latin typeface="Tahoma"/>
                <a:ea typeface="Tahoma"/>
                <a:cs typeface="Tahoma"/>
                <a:sym typeface="Tahoma"/>
              </a:defRPr>
            </a:lvl2pPr>
            <a:lvl3pPr indent="0" lvl="2" marL="0" marR="0" algn="r">
              <a:spcBef>
                <a:spcPts val="0"/>
              </a:spcBef>
              <a:spcAft>
                <a:spcPts val="0"/>
              </a:spcAft>
              <a:buNone/>
              <a:defRPr b="0" i="0" sz="1200" u="none" cap="none" strike="noStrike">
                <a:solidFill>
                  <a:schemeClr val="lt1"/>
                </a:solidFill>
                <a:latin typeface="Tahoma"/>
                <a:ea typeface="Tahoma"/>
                <a:cs typeface="Tahoma"/>
                <a:sym typeface="Tahoma"/>
              </a:defRPr>
            </a:lvl3pPr>
            <a:lvl4pPr indent="0" lvl="3" marL="0" marR="0" algn="r">
              <a:spcBef>
                <a:spcPts val="0"/>
              </a:spcBef>
              <a:spcAft>
                <a:spcPts val="0"/>
              </a:spcAft>
              <a:buNone/>
              <a:defRPr b="0" i="0" sz="1200" u="none" cap="none" strike="noStrike">
                <a:solidFill>
                  <a:schemeClr val="lt1"/>
                </a:solidFill>
                <a:latin typeface="Tahoma"/>
                <a:ea typeface="Tahoma"/>
                <a:cs typeface="Tahoma"/>
                <a:sym typeface="Tahoma"/>
              </a:defRPr>
            </a:lvl4pPr>
            <a:lvl5pPr indent="0" lvl="4" marL="0" marR="0" algn="r">
              <a:spcBef>
                <a:spcPts val="0"/>
              </a:spcBef>
              <a:spcAft>
                <a:spcPts val="0"/>
              </a:spcAft>
              <a:buNone/>
              <a:defRPr b="0" i="0" sz="1200" u="none" cap="none" strike="noStrike">
                <a:solidFill>
                  <a:schemeClr val="lt1"/>
                </a:solidFill>
                <a:latin typeface="Tahoma"/>
                <a:ea typeface="Tahoma"/>
                <a:cs typeface="Tahoma"/>
                <a:sym typeface="Tahoma"/>
              </a:defRPr>
            </a:lvl5pPr>
            <a:lvl6pPr indent="0" lvl="5" marL="0" marR="0" algn="r">
              <a:spcBef>
                <a:spcPts val="0"/>
              </a:spcBef>
              <a:spcAft>
                <a:spcPts val="0"/>
              </a:spcAft>
              <a:buNone/>
              <a:defRPr b="0" i="0" sz="1200" u="none" cap="none" strike="noStrike">
                <a:solidFill>
                  <a:schemeClr val="lt1"/>
                </a:solidFill>
                <a:latin typeface="Tahoma"/>
                <a:ea typeface="Tahoma"/>
                <a:cs typeface="Tahoma"/>
                <a:sym typeface="Tahoma"/>
              </a:defRPr>
            </a:lvl6pPr>
            <a:lvl7pPr indent="0" lvl="6" marL="0" marR="0" algn="r">
              <a:spcBef>
                <a:spcPts val="0"/>
              </a:spcBef>
              <a:spcAft>
                <a:spcPts val="0"/>
              </a:spcAft>
              <a:buNone/>
              <a:defRPr b="0" i="0" sz="1200" u="none" cap="none" strike="noStrike">
                <a:solidFill>
                  <a:schemeClr val="lt1"/>
                </a:solidFill>
                <a:latin typeface="Tahoma"/>
                <a:ea typeface="Tahoma"/>
                <a:cs typeface="Tahoma"/>
                <a:sym typeface="Tahoma"/>
              </a:defRPr>
            </a:lvl7pPr>
            <a:lvl8pPr indent="0" lvl="7" marL="0" marR="0" algn="r">
              <a:spcBef>
                <a:spcPts val="0"/>
              </a:spcBef>
              <a:spcAft>
                <a:spcPts val="0"/>
              </a:spcAft>
              <a:buNone/>
              <a:defRPr b="0" i="0" sz="1200" u="none" cap="none" strike="noStrike">
                <a:solidFill>
                  <a:schemeClr val="lt1"/>
                </a:solidFill>
                <a:latin typeface="Tahoma"/>
                <a:ea typeface="Tahoma"/>
                <a:cs typeface="Tahoma"/>
                <a:sym typeface="Tahoma"/>
              </a:defRPr>
            </a:lvl8pPr>
            <a:lvl9pPr indent="0" lvl="8" marL="0" marR="0" algn="r">
              <a:spcBef>
                <a:spcPts val="0"/>
              </a:spcBef>
              <a:spcAft>
                <a:spcPts val="0"/>
              </a:spcAft>
              <a:buNone/>
              <a:defRPr b="0" i="0" sz="1200" u="none" cap="none" strike="noStrike">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84" name="Shape 284"/>
        <p:cNvGrpSpPr/>
        <p:nvPr/>
      </p:nvGrpSpPr>
      <p:grpSpPr>
        <a:xfrm>
          <a:off x="0" y="0"/>
          <a:ext cx="0" cy="0"/>
          <a:chOff x="0" y="0"/>
          <a:chExt cx="0" cy="0"/>
        </a:xfrm>
      </p:grpSpPr>
      <p:sp>
        <p:nvSpPr>
          <p:cNvPr id="285" name="Google Shape;285;p90"/>
          <p:cNvSpPr txBox="1"/>
          <p:nvPr>
            <p:ph type="title"/>
          </p:nvPr>
        </p:nvSpPr>
        <p:spPr>
          <a:xfrm>
            <a:off x="990600" y="473075"/>
            <a:ext cx="7620000" cy="7159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86" name="Google Shape;286;p90"/>
          <p:cNvSpPr txBox="1"/>
          <p:nvPr>
            <p:ph idx="1" type="body"/>
          </p:nvPr>
        </p:nvSpPr>
        <p:spPr>
          <a:xfrm>
            <a:off x="762000" y="1646237"/>
            <a:ext cx="3581400" cy="4983163"/>
          </a:xfrm>
          <a:prstGeom prst="rect">
            <a:avLst/>
          </a:prstGeom>
          <a:noFill/>
          <a:ln>
            <a:noFill/>
          </a:ln>
        </p:spPr>
        <p:txBody>
          <a:bodyPr anchorCtr="0" anchor="t" bIns="45700" lIns="91425" spcFirstLastPara="1" rIns="91425" wrap="square" tIns="45700">
            <a:normAutofit/>
          </a:bodyPr>
          <a:lstStyle>
            <a:lvl1pPr indent="-228600" lvl="0" marL="457200" algn="l">
              <a:spcBef>
                <a:spcPts val="400"/>
              </a:spcBef>
              <a:spcAft>
                <a:spcPts val="0"/>
              </a:spcAft>
              <a:buSzPts val="1400"/>
              <a:buNone/>
              <a:defRPr sz="2000"/>
            </a:lvl1pPr>
            <a:lvl2pPr indent="-228600" lvl="1" marL="914400" algn="l">
              <a:spcBef>
                <a:spcPts val="400"/>
              </a:spcBef>
              <a:spcAft>
                <a:spcPts val="0"/>
              </a:spcAft>
              <a:buSzPts val="1400"/>
              <a:buNone/>
              <a:defRPr sz="2000"/>
            </a:lvl2pPr>
            <a:lvl3pPr indent="-228600" lvl="2" marL="1371600" algn="l">
              <a:spcBef>
                <a:spcPts val="400"/>
              </a:spcBef>
              <a:spcAft>
                <a:spcPts val="0"/>
              </a:spcAft>
              <a:buSzPts val="1400"/>
              <a:buNone/>
              <a:defRPr sz="2000"/>
            </a:lvl3pPr>
            <a:lvl4pPr indent="-228600" lvl="3" marL="1828800" algn="l">
              <a:spcBef>
                <a:spcPts val="400"/>
              </a:spcBef>
              <a:spcAft>
                <a:spcPts val="0"/>
              </a:spcAft>
              <a:buSzPts val="1400"/>
              <a:buNone/>
              <a:defRPr sz="2000"/>
            </a:lvl4pPr>
            <a:lvl5pPr indent="-228600" lvl="4" marL="2286000" algn="l">
              <a:spcBef>
                <a:spcPts val="400"/>
              </a:spcBef>
              <a:spcAft>
                <a:spcPts val="0"/>
              </a:spcAft>
              <a:buSzPts val="1400"/>
              <a:buNone/>
              <a:defRPr sz="20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87" name="Google Shape;287;p90"/>
          <p:cNvSpPr txBox="1"/>
          <p:nvPr>
            <p:ph idx="2" type="body"/>
          </p:nvPr>
        </p:nvSpPr>
        <p:spPr>
          <a:xfrm>
            <a:off x="4800600" y="1143000"/>
            <a:ext cx="3581400" cy="4983163"/>
          </a:xfrm>
          <a:prstGeom prst="rect">
            <a:avLst/>
          </a:prstGeom>
          <a:noFill/>
          <a:ln>
            <a:noFill/>
          </a:ln>
        </p:spPr>
        <p:txBody>
          <a:bodyPr anchorCtr="0" anchor="t" bIns="45700" lIns="91425" spcFirstLastPara="1" rIns="91425" wrap="square" tIns="45700">
            <a:normAutofit/>
          </a:bodyPr>
          <a:lstStyle>
            <a:lvl1pPr indent="-228600" lvl="0" marL="457200" algn="l">
              <a:spcBef>
                <a:spcPts val="400"/>
              </a:spcBef>
              <a:spcAft>
                <a:spcPts val="0"/>
              </a:spcAft>
              <a:buSzPts val="1400"/>
              <a:buNone/>
              <a:defRPr sz="2000"/>
            </a:lvl1pPr>
            <a:lvl2pPr indent="-228600" lvl="1" marL="914400" algn="l">
              <a:spcBef>
                <a:spcPts val="400"/>
              </a:spcBef>
              <a:spcAft>
                <a:spcPts val="0"/>
              </a:spcAft>
              <a:buSzPts val="1400"/>
              <a:buNone/>
              <a:defRPr sz="2000"/>
            </a:lvl2pPr>
            <a:lvl3pPr indent="-228600" lvl="2" marL="1371600" algn="l">
              <a:spcBef>
                <a:spcPts val="400"/>
              </a:spcBef>
              <a:spcAft>
                <a:spcPts val="0"/>
              </a:spcAft>
              <a:buSzPts val="1400"/>
              <a:buNone/>
              <a:defRPr sz="2000"/>
            </a:lvl3pPr>
            <a:lvl4pPr indent="-228600" lvl="3" marL="1828800" algn="l">
              <a:spcBef>
                <a:spcPts val="400"/>
              </a:spcBef>
              <a:spcAft>
                <a:spcPts val="0"/>
              </a:spcAft>
              <a:buSzPts val="1400"/>
              <a:buNone/>
              <a:defRPr sz="2000"/>
            </a:lvl4pPr>
            <a:lvl5pPr indent="-228600" lvl="4" marL="2286000" algn="l">
              <a:spcBef>
                <a:spcPts val="400"/>
              </a:spcBef>
              <a:spcAft>
                <a:spcPts val="0"/>
              </a:spcAft>
              <a:buSzPts val="1400"/>
              <a:buNone/>
              <a:defRPr sz="20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88" name="Google Shape;288;p9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9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0" name="Google Shape;290;p9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chemeClr val="lt1"/>
                </a:solidFill>
                <a:latin typeface="Tahoma"/>
                <a:ea typeface="Tahoma"/>
                <a:cs typeface="Tahoma"/>
                <a:sym typeface="Tahoma"/>
              </a:defRPr>
            </a:lvl1pPr>
            <a:lvl2pPr indent="0" lvl="1" marL="0" marR="0" algn="r">
              <a:spcBef>
                <a:spcPts val="0"/>
              </a:spcBef>
              <a:spcAft>
                <a:spcPts val="0"/>
              </a:spcAft>
              <a:buNone/>
              <a:defRPr b="0" i="0" sz="1200" u="none" cap="none" strike="noStrike">
                <a:solidFill>
                  <a:schemeClr val="lt1"/>
                </a:solidFill>
                <a:latin typeface="Tahoma"/>
                <a:ea typeface="Tahoma"/>
                <a:cs typeface="Tahoma"/>
                <a:sym typeface="Tahoma"/>
              </a:defRPr>
            </a:lvl2pPr>
            <a:lvl3pPr indent="0" lvl="2" marL="0" marR="0" algn="r">
              <a:spcBef>
                <a:spcPts val="0"/>
              </a:spcBef>
              <a:spcAft>
                <a:spcPts val="0"/>
              </a:spcAft>
              <a:buNone/>
              <a:defRPr b="0" i="0" sz="1200" u="none" cap="none" strike="noStrike">
                <a:solidFill>
                  <a:schemeClr val="lt1"/>
                </a:solidFill>
                <a:latin typeface="Tahoma"/>
                <a:ea typeface="Tahoma"/>
                <a:cs typeface="Tahoma"/>
                <a:sym typeface="Tahoma"/>
              </a:defRPr>
            </a:lvl3pPr>
            <a:lvl4pPr indent="0" lvl="3" marL="0" marR="0" algn="r">
              <a:spcBef>
                <a:spcPts val="0"/>
              </a:spcBef>
              <a:spcAft>
                <a:spcPts val="0"/>
              </a:spcAft>
              <a:buNone/>
              <a:defRPr b="0" i="0" sz="1200" u="none" cap="none" strike="noStrike">
                <a:solidFill>
                  <a:schemeClr val="lt1"/>
                </a:solidFill>
                <a:latin typeface="Tahoma"/>
                <a:ea typeface="Tahoma"/>
                <a:cs typeface="Tahoma"/>
                <a:sym typeface="Tahoma"/>
              </a:defRPr>
            </a:lvl4pPr>
            <a:lvl5pPr indent="0" lvl="4" marL="0" marR="0" algn="r">
              <a:spcBef>
                <a:spcPts val="0"/>
              </a:spcBef>
              <a:spcAft>
                <a:spcPts val="0"/>
              </a:spcAft>
              <a:buNone/>
              <a:defRPr b="0" i="0" sz="1200" u="none" cap="none" strike="noStrike">
                <a:solidFill>
                  <a:schemeClr val="lt1"/>
                </a:solidFill>
                <a:latin typeface="Tahoma"/>
                <a:ea typeface="Tahoma"/>
                <a:cs typeface="Tahoma"/>
                <a:sym typeface="Tahoma"/>
              </a:defRPr>
            </a:lvl5pPr>
            <a:lvl6pPr indent="0" lvl="5" marL="0" marR="0" algn="r">
              <a:spcBef>
                <a:spcPts val="0"/>
              </a:spcBef>
              <a:spcAft>
                <a:spcPts val="0"/>
              </a:spcAft>
              <a:buNone/>
              <a:defRPr b="0" i="0" sz="1200" u="none" cap="none" strike="noStrike">
                <a:solidFill>
                  <a:schemeClr val="lt1"/>
                </a:solidFill>
                <a:latin typeface="Tahoma"/>
                <a:ea typeface="Tahoma"/>
                <a:cs typeface="Tahoma"/>
                <a:sym typeface="Tahoma"/>
              </a:defRPr>
            </a:lvl6pPr>
            <a:lvl7pPr indent="0" lvl="6" marL="0" marR="0" algn="r">
              <a:spcBef>
                <a:spcPts val="0"/>
              </a:spcBef>
              <a:spcAft>
                <a:spcPts val="0"/>
              </a:spcAft>
              <a:buNone/>
              <a:defRPr b="0" i="0" sz="1200" u="none" cap="none" strike="noStrike">
                <a:solidFill>
                  <a:schemeClr val="lt1"/>
                </a:solidFill>
                <a:latin typeface="Tahoma"/>
                <a:ea typeface="Tahoma"/>
                <a:cs typeface="Tahoma"/>
                <a:sym typeface="Tahoma"/>
              </a:defRPr>
            </a:lvl7pPr>
            <a:lvl8pPr indent="0" lvl="7" marL="0" marR="0" algn="r">
              <a:spcBef>
                <a:spcPts val="0"/>
              </a:spcBef>
              <a:spcAft>
                <a:spcPts val="0"/>
              </a:spcAft>
              <a:buNone/>
              <a:defRPr b="0" i="0" sz="1200" u="none" cap="none" strike="noStrike">
                <a:solidFill>
                  <a:schemeClr val="lt1"/>
                </a:solidFill>
                <a:latin typeface="Tahoma"/>
                <a:ea typeface="Tahoma"/>
                <a:cs typeface="Tahoma"/>
                <a:sym typeface="Tahoma"/>
              </a:defRPr>
            </a:lvl8pPr>
            <a:lvl9pPr indent="0" lvl="8" marL="0" marR="0" algn="r">
              <a:spcBef>
                <a:spcPts val="0"/>
              </a:spcBef>
              <a:spcAft>
                <a:spcPts val="0"/>
              </a:spcAft>
              <a:buNone/>
              <a:defRPr b="0" i="0" sz="1200" u="none" cap="none" strike="noStrike">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1" name="Shape 291"/>
        <p:cNvGrpSpPr/>
        <p:nvPr/>
      </p:nvGrpSpPr>
      <p:grpSpPr>
        <a:xfrm>
          <a:off x="0" y="0"/>
          <a:ext cx="0" cy="0"/>
          <a:chOff x="0" y="0"/>
          <a:chExt cx="0" cy="0"/>
        </a:xfrm>
      </p:grpSpPr>
      <p:sp>
        <p:nvSpPr>
          <p:cNvPr id="292" name="Google Shape;292;p91"/>
          <p:cNvSpPr txBox="1"/>
          <p:nvPr>
            <p:ph type="title"/>
          </p:nvPr>
        </p:nvSpPr>
        <p:spPr>
          <a:xfrm>
            <a:off x="762000" y="76200"/>
            <a:ext cx="7620000" cy="715962"/>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 name="Google Shape;293;p91"/>
          <p:cNvSpPr txBox="1"/>
          <p:nvPr>
            <p:ph idx="1" type="body"/>
          </p:nvPr>
        </p:nvSpPr>
        <p:spPr>
          <a:xfrm>
            <a:off x="765175" y="990600"/>
            <a:ext cx="365442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chemeClr val="lt1"/>
              </a:buClr>
              <a:buSzPts val="2000"/>
              <a:buFont typeface="Palatino Linotype"/>
              <a:buNone/>
              <a:defRPr b="1" sz="2000">
                <a:solidFill>
                  <a:schemeClr val="lt1"/>
                </a:solidFill>
              </a:defRPr>
            </a:lvl1pPr>
            <a:lvl2pPr indent="-228600" lvl="1" marL="914400" algn="l">
              <a:spcBef>
                <a:spcPts val="400"/>
              </a:spcBef>
              <a:spcAft>
                <a:spcPts val="0"/>
              </a:spcAft>
              <a:buClr>
                <a:srgbClr val="0076A3"/>
              </a:buClr>
              <a:buSzPts val="2000"/>
              <a:buFont typeface="Palatino Linotype"/>
              <a:buNone/>
              <a:defRPr b="1" sz="2000"/>
            </a:lvl2pPr>
            <a:lvl3pPr indent="-228600" lvl="2" marL="1371600" algn="l">
              <a:spcBef>
                <a:spcPts val="360"/>
              </a:spcBef>
              <a:spcAft>
                <a:spcPts val="0"/>
              </a:spcAft>
              <a:buClr>
                <a:srgbClr val="0076A3"/>
              </a:buClr>
              <a:buSzPts val="1800"/>
              <a:buFont typeface="Palatino Linotype"/>
              <a:buNone/>
              <a:defRPr b="1" sz="1800"/>
            </a:lvl3pPr>
            <a:lvl4pPr indent="-228600" lvl="3" marL="1828800" algn="l">
              <a:spcBef>
                <a:spcPts val="320"/>
              </a:spcBef>
              <a:spcAft>
                <a:spcPts val="0"/>
              </a:spcAft>
              <a:buClr>
                <a:srgbClr val="0076A3"/>
              </a:buClr>
              <a:buSzPts val="1600"/>
              <a:buFont typeface="Palatino Linotype"/>
              <a:buNone/>
              <a:defRPr b="1" sz="1600"/>
            </a:lvl4pPr>
            <a:lvl5pPr indent="-228600" lvl="4" marL="2286000" algn="l">
              <a:spcBef>
                <a:spcPts val="320"/>
              </a:spcBef>
              <a:spcAft>
                <a:spcPts val="0"/>
              </a:spcAft>
              <a:buClr>
                <a:srgbClr val="0076A3"/>
              </a:buClr>
              <a:buSzPts val="1600"/>
              <a:buFont typeface="Palatino Linotype"/>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294" name="Google Shape;294;p91"/>
          <p:cNvSpPr txBox="1"/>
          <p:nvPr>
            <p:ph idx="2" type="body"/>
          </p:nvPr>
        </p:nvSpPr>
        <p:spPr>
          <a:xfrm>
            <a:off x="762000" y="1951037"/>
            <a:ext cx="3654425" cy="4525963"/>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400"/>
              <a:buNone/>
              <a:defRPr sz="1800">
                <a:solidFill>
                  <a:srgbClr val="01303D"/>
                </a:solidFill>
              </a:defRPr>
            </a:lvl1pPr>
            <a:lvl2pPr indent="-228600" lvl="1" marL="914400" algn="l">
              <a:spcBef>
                <a:spcPts val="360"/>
              </a:spcBef>
              <a:spcAft>
                <a:spcPts val="0"/>
              </a:spcAft>
              <a:buSzPts val="1400"/>
              <a:buNone/>
              <a:defRPr sz="1800">
                <a:solidFill>
                  <a:srgbClr val="01303D"/>
                </a:solidFill>
              </a:defRPr>
            </a:lvl2pPr>
            <a:lvl3pPr indent="-228600" lvl="2" marL="1371600" algn="l">
              <a:spcBef>
                <a:spcPts val="360"/>
              </a:spcBef>
              <a:spcAft>
                <a:spcPts val="0"/>
              </a:spcAft>
              <a:buSzPts val="1400"/>
              <a:buNone/>
              <a:defRPr sz="1800">
                <a:solidFill>
                  <a:srgbClr val="01303D"/>
                </a:solidFill>
              </a:defRPr>
            </a:lvl3pPr>
            <a:lvl4pPr indent="-228600" lvl="3" marL="1828800" algn="l">
              <a:spcBef>
                <a:spcPts val="360"/>
              </a:spcBef>
              <a:spcAft>
                <a:spcPts val="0"/>
              </a:spcAft>
              <a:buSzPts val="1400"/>
              <a:buNone/>
              <a:defRPr sz="1800">
                <a:solidFill>
                  <a:srgbClr val="01303D"/>
                </a:solidFill>
              </a:defRPr>
            </a:lvl4pPr>
            <a:lvl5pPr indent="-228600" lvl="4" marL="2286000" algn="l">
              <a:spcBef>
                <a:spcPts val="360"/>
              </a:spcBef>
              <a:spcAft>
                <a:spcPts val="0"/>
              </a:spcAft>
              <a:buSzPts val="1400"/>
              <a:buNone/>
              <a:defRPr sz="1800">
                <a:solidFill>
                  <a:srgbClr val="01303D"/>
                </a:solidFill>
              </a:defRPr>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295" name="Google Shape;295;p91"/>
          <p:cNvSpPr txBox="1"/>
          <p:nvPr>
            <p:ph idx="3" type="body"/>
          </p:nvPr>
        </p:nvSpPr>
        <p:spPr>
          <a:xfrm>
            <a:off x="4727575" y="990600"/>
            <a:ext cx="3654426" cy="639762"/>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lt1"/>
              </a:buClr>
              <a:buSzPts val="2000"/>
              <a:buFont typeface="Palatino Linotype"/>
              <a:buNone/>
              <a:defRPr b="1" sz="2000">
                <a:solidFill>
                  <a:schemeClr val="lt1"/>
                </a:solidFill>
              </a:defRPr>
            </a:lvl1pPr>
            <a:lvl2pPr indent="-228600" lvl="1" marL="914400" algn="l">
              <a:spcBef>
                <a:spcPts val="400"/>
              </a:spcBef>
              <a:spcAft>
                <a:spcPts val="0"/>
              </a:spcAft>
              <a:buClr>
                <a:srgbClr val="0076A3"/>
              </a:buClr>
              <a:buSzPts val="2000"/>
              <a:buFont typeface="Palatino Linotype"/>
              <a:buNone/>
              <a:defRPr b="1" sz="2000"/>
            </a:lvl2pPr>
            <a:lvl3pPr indent="-228600" lvl="2" marL="1371600" algn="l">
              <a:spcBef>
                <a:spcPts val="360"/>
              </a:spcBef>
              <a:spcAft>
                <a:spcPts val="0"/>
              </a:spcAft>
              <a:buClr>
                <a:srgbClr val="0076A3"/>
              </a:buClr>
              <a:buSzPts val="1800"/>
              <a:buFont typeface="Palatino Linotype"/>
              <a:buNone/>
              <a:defRPr b="1" sz="1800"/>
            </a:lvl3pPr>
            <a:lvl4pPr indent="-228600" lvl="3" marL="1828800" algn="l">
              <a:spcBef>
                <a:spcPts val="320"/>
              </a:spcBef>
              <a:spcAft>
                <a:spcPts val="0"/>
              </a:spcAft>
              <a:buClr>
                <a:srgbClr val="0076A3"/>
              </a:buClr>
              <a:buSzPts val="1600"/>
              <a:buFont typeface="Palatino Linotype"/>
              <a:buNone/>
              <a:defRPr b="1" sz="1600"/>
            </a:lvl4pPr>
            <a:lvl5pPr indent="-228600" lvl="4" marL="2286000" algn="l">
              <a:spcBef>
                <a:spcPts val="320"/>
              </a:spcBef>
              <a:spcAft>
                <a:spcPts val="0"/>
              </a:spcAft>
              <a:buClr>
                <a:srgbClr val="0076A3"/>
              </a:buClr>
              <a:buSzPts val="1600"/>
              <a:buFont typeface="Palatino Linotype"/>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296" name="Google Shape;296;p91"/>
          <p:cNvSpPr txBox="1"/>
          <p:nvPr>
            <p:ph idx="4" type="body"/>
          </p:nvPr>
        </p:nvSpPr>
        <p:spPr>
          <a:xfrm>
            <a:off x="4724400" y="1951037"/>
            <a:ext cx="3654426" cy="4525963"/>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400"/>
              <a:buNone/>
              <a:defRPr sz="1800">
                <a:solidFill>
                  <a:srgbClr val="01303D"/>
                </a:solidFill>
              </a:defRPr>
            </a:lvl1pPr>
            <a:lvl2pPr indent="-228600" lvl="1" marL="914400" algn="l">
              <a:spcBef>
                <a:spcPts val="360"/>
              </a:spcBef>
              <a:spcAft>
                <a:spcPts val="0"/>
              </a:spcAft>
              <a:buSzPts val="1400"/>
              <a:buNone/>
              <a:defRPr sz="1800">
                <a:solidFill>
                  <a:srgbClr val="01303D"/>
                </a:solidFill>
              </a:defRPr>
            </a:lvl2pPr>
            <a:lvl3pPr indent="-228600" lvl="2" marL="1371600" algn="l">
              <a:spcBef>
                <a:spcPts val="360"/>
              </a:spcBef>
              <a:spcAft>
                <a:spcPts val="0"/>
              </a:spcAft>
              <a:buSzPts val="1400"/>
              <a:buNone/>
              <a:defRPr sz="1800">
                <a:solidFill>
                  <a:srgbClr val="01303D"/>
                </a:solidFill>
              </a:defRPr>
            </a:lvl3pPr>
            <a:lvl4pPr indent="-228600" lvl="3" marL="1828800" algn="l">
              <a:spcBef>
                <a:spcPts val="360"/>
              </a:spcBef>
              <a:spcAft>
                <a:spcPts val="0"/>
              </a:spcAft>
              <a:buSzPts val="1400"/>
              <a:buNone/>
              <a:defRPr sz="1800">
                <a:solidFill>
                  <a:srgbClr val="01303D"/>
                </a:solidFill>
              </a:defRPr>
            </a:lvl4pPr>
            <a:lvl5pPr indent="-228600" lvl="4" marL="2286000" algn="l">
              <a:spcBef>
                <a:spcPts val="360"/>
              </a:spcBef>
              <a:spcAft>
                <a:spcPts val="0"/>
              </a:spcAft>
              <a:buSzPts val="1400"/>
              <a:buNone/>
              <a:defRPr sz="1800">
                <a:solidFill>
                  <a:srgbClr val="01303D"/>
                </a:solidFill>
              </a:defRPr>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297" name="Google Shape;297;p9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9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 name="Google Shape;299;p9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chemeClr val="lt1"/>
                </a:solidFill>
                <a:latin typeface="Tahoma"/>
                <a:ea typeface="Tahoma"/>
                <a:cs typeface="Tahoma"/>
                <a:sym typeface="Tahoma"/>
              </a:defRPr>
            </a:lvl1pPr>
            <a:lvl2pPr indent="0" lvl="1" marL="0" marR="0" algn="r">
              <a:spcBef>
                <a:spcPts val="0"/>
              </a:spcBef>
              <a:spcAft>
                <a:spcPts val="0"/>
              </a:spcAft>
              <a:buNone/>
              <a:defRPr b="0" i="0" sz="1200" u="none" cap="none" strike="noStrike">
                <a:solidFill>
                  <a:schemeClr val="lt1"/>
                </a:solidFill>
                <a:latin typeface="Tahoma"/>
                <a:ea typeface="Tahoma"/>
                <a:cs typeface="Tahoma"/>
                <a:sym typeface="Tahoma"/>
              </a:defRPr>
            </a:lvl2pPr>
            <a:lvl3pPr indent="0" lvl="2" marL="0" marR="0" algn="r">
              <a:spcBef>
                <a:spcPts val="0"/>
              </a:spcBef>
              <a:spcAft>
                <a:spcPts val="0"/>
              </a:spcAft>
              <a:buNone/>
              <a:defRPr b="0" i="0" sz="1200" u="none" cap="none" strike="noStrike">
                <a:solidFill>
                  <a:schemeClr val="lt1"/>
                </a:solidFill>
                <a:latin typeface="Tahoma"/>
                <a:ea typeface="Tahoma"/>
                <a:cs typeface="Tahoma"/>
                <a:sym typeface="Tahoma"/>
              </a:defRPr>
            </a:lvl3pPr>
            <a:lvl4pPr indent="0" lvl="3" marL="0" marR="0" algn="r">
              <a:spcBef>
                <a:spcPts val="0"/>
              </a:spcBef>
              <a:spcAft>
                <a:spcPts val="0"/>
              </a:spcAft>
              <a:buNone/>
              <a:defRPr b="0" i="0" sz="1200" u="none" cap="none" strike="noStrike">
                <a:solidFill>
                  <a:schemeClr val="lt1"/>
                </a:solidFill>
                <a:latin typeface="Tahoma"/>
                <a:ea typeface="Tahoma"/>
                <a:cs typeface="Tahoma"/>
                <a:sym typeface="Tahoma"/>
              </a:defRPr>
            </a:lvl4pPr>
            <a:lvl5pPr indent="0" lvl="4" marL="0" marR="0" algn="r">
              <a:spcBef>
                <a:spcPts val="0"/>
              </a:spcBef>
              <a:spcAft>
                <a:spcPts val="0"/>
              </a:spcAft>
              <a:buNone/>
              <a:defRPr b="0" i="0" sz="1200" u="none" cap="none" strike="noStrike">
                <a:solidFill>
                  <a:schemeClr val="lt1"/>
                </a:solidFill>
                <a:latin typeface="Tahoma"/>
                <a:ea typeface="Tahoma"/>
                <a:cs typeface="Tahoma"/>
                <a:sym typeface="Tahoma"/>
              </a:defRPr>
            </a:lvl5pPr>
            <a:lvl6pPr indent="0" lvl="5" marL="0" marR="0" algn="r">
              <a:spcBef>
                <a:spcPts val="0"/>
              </a:spcBef>
              <a:spcAft>
                <a:spcPts val="0"/>
              </a:spcAft>
              <a:buNone/>
              <a:defRPr b="0" i="0" sz="1200" u="none" cap="none" strike="noStrike">
                <a:solidFill>
                  <a:schemeClr val="lt1"/>
                </a:solidFill>
                <a:latin typeface="Tahoma"/>
                <a:ea typeface="Tahoma"/>
                <a:cs typeface="Tahoma"/>
                <a:sym typeface="Tahoma"/>
              </a:defRPr>
            </a:lvl6pPr>
            <a:lvl7pPr indent="0" lvl="6" marL="0" marR="0" algn="r">
              <a:spcBef>
                <a:spcPts val="0"/>
              </a:spcBef>
              <a:spcAft>
                <a:spcPts val="0"/>
              </a:spcAft>
              <a:buNone/>
              <a:defRPr b="0" i="0" sz="1200" u="none" cap="none" strike="noStrike">
                <a:solidFill>
                  <a:schemeClr val="lt1"/>
                </a:solidFill>
                <a:latin typeface="Tahoma"/>
                <a:ea typeface="Tahoma"/>
                <a:cs typeface="Tahoma"/>
                <a:sym typeface="Tahoma"/>
              </a:defRPr>
            </a:lvl7pPr>
            <a:lvl8pPr indent="0" lvl="7" marL="0" marR="0" algn="r">
              <a:spcBef>
                <a:spcPts val="0"/>
              </a:spcBef>
              <a:spcAft>
                <a:spcPts val="0"/>
              </a:spcAft>
              <a:buNone/>
              <a:defRPr b="0" i="0" sz="1200" u="none" cap="none" strike="noStrike">
                <a:solidFill>
                  <a:schemeClr val="lt1"/>
                </a:solidFill>
                <a:latin typeface="Tahoma"/>
                <a:ea typeface="Tahoma"/>
                <a:cs typeface="Tahoma"/>
                <a:sym typeface="Tahoma"/>
              </a:defRPr>
            </a:lvl8pPr>
            <a:lvl9pPr indent="0" lvl="8" marL="0" marR="0" algn="r">
              <a:spcBef>
                <a:spcPts val="0"/>
              </a:spcBef>
              <a:spcAft>
                <a:spcPts val="0"/>
              </a:spcAft>
              <a:buNone/>
              <a:defRPr b="0" i="0" sz="1200" u="none" cap="none" strike="noStrike">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0" name="Shape 300"/>
        <p:cNvGrpSpPr/>
        <p:nvPr/>
      </p:nvGrpSpPr>
      <p:grpSpPr>
        <a:xfrm>
          <a:off x="0" y="0"/>
          <a:ext cx="0" cy="0"/>
          <a:chOff x="0" y="0"/>
          <a:chExt cx="0" cy="0"/>
        </a:xfrm>
      </p:grpSpPr>
      <p:pic>
        <p:nvPicPr>
          <p:cNvPr id="301" name="Google Shape;301;p92"/>
          <p:cNvPicPr preferRelativeResize="0"/>
          <p:nvPr/>
        </p:nvPicPr>
        <p:blipFill rotWithShape="1">
          <a:blip r:embed="rId2">
            <a:alphaModFix/>
          </a:blip>
          <a:srcRect b="0" l="0" r="0" t="0"/>
          <a:stretch/>
        </p:blipFill>
        <p:spPr>
          <a:xfrm>
            <a:off x="-838200" y="2514600"/>
            <a:ext cx="5486400" cy="4114800"/>
          </a:xfrm>
          <a:prstGeom prst="rect">
            <a:avLst/>
          </a:prstGeom>
          <a:noFill/>
          <a:ln>
            <a:noFill/>
          </a:ln>
        </p:spPr>
      </p:pic>
      <p:sp>
        <p:nvSpPr>
          <p:cNvPr id="302" name="Google Shape;302;p92"/>
          <p:cNvSpPr txBox="1"/>
          <p:nvPr>
            <p:ph type="title"/>
          </p:nvPr>
        </p:nvSpPr>
        <p:spPr>
          <a:xfrm>
            <a:off x="990600" y="473075"/>
            <a:ext cx="7620000" cy="7159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03" name="Google Shape;303;p9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9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9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chemeClr val="lt1"/>
                </a:solidFill>
                <a:latin typeface="Tahoma"/>
                <a:ea typeface="Tahoma"/>
                <a:cs typeface="Tahoma"/>
                <a:sym typeface="Tahoma"/>
              </a:defRPr>
            </a:lvl1pPr>
            <a:lvl2pPr indent="0" lvl="1" marL="0" marR="0" algn="r">
              <a:spcBef>
                <a:spcPts val="0"/>
              </a:spcBef>
              <a:spcAft>
                <a:spcPts val="0"/>
              </a:spcAft>
              <a:buNone/>
              <a:defRPr b="0" i="0" sz="1200" u="none" cap="none" strike="noStrike">
                <a:solidFill>
                  <a:schemeClr val="lt1"/>
                </a:solidFill>
                <a:latin typeface="Tahoma"/>
                <a:ea typeface="Tahoma"/>
                <a:cs typeface="Tahoma"/>
                <a:sym typeface="Tahoma"/>
              </a:defRPr>
            </a:lvl2pPr>
            <a:lvl3pPr indent="0" lvl="2" marL="0" marR="0" algn="r">
              <a:spcBef>
                <a:spcPts val="0"/>
              </a:spcBef>
              <a:spcAft>
                <a:spcPts val="0"/>
              </a:spcAft>
              <a:buNone/>
              <a:defRPr b="0" i="0" sz="1200" u="none" cap="none" strike="noStrike">
                <a:solidFill>
                  <a:schemeClr val="lt1"/>
                </a:solidFill>
                <a:latin typeface="Tahoma"/>
                <a:ea typeface="Tahoma"/>
                <a:cs typeface="Tahoma"/>
                <a:sym typeface="Tahoma"/>
              </a:defRPr>
            </a:lvl3pPr>
            <a:lvl4pPr indent="0" lvl="3" marL="0" marR="0" algn="r">
              <a:spcBef>
                <a:spcPts val="0"/>
              </a:spcBef>
              <a:spcAft>
                <a:spcPts val="0"/>
              </a:spcAft>
              <a:buNone/>
              <a:defRPr b="0" i="0" sz="1200" u="none" cap="none" strike="noStrike">
                <a:solidFill>
                  <a:schemeClr val="lt1"/>
                </a:solidFill>
                <a:latin typeface="Tahoma"/>
                <a:ea typeface="Tahoma"/>
                <a:cs typeface="Tahoma"/>
                <a:sym typeface="Tahoma"/>
              </a:defRPr>
            </a:lvl4pPr>
            <a:lvl5pPr indent="0" lvl="4" marL="0" marR="0" algn="r">
              <a:spcBef>
                <a:spcPts val="0"/>
              </a:spcBef>
              <a:spcAft>
                <a:spcPts val="0"/>
              </a:spcAft>
              <a:buNone/>
              <a:defRPr b="0" i="0" sz="1200" u="none" cap="none" strike="noStrike">
                <a:solidFill>
                  <a:schemeClr val="lt1"/>
                </a:solidFill>
                <a:latin typeface="Tahoma"/>
                <a:ea typeface="Tahoma"/>
                <a:cs typeface="Tahoma"/>
                <a:sym typeface="Tahoma"/>
              </a:defRPr>
            </a:lvl5pPr>
            <a:lvl6pPr indent="0" lvl="5" marL="0" marR="0" algn="r">
              <a:spcBef>
                <a:spcPts val="0"/>
              </a:spcBef>
              <a:spcAft>
                <a:spcPts val="0"/>
              </a:spcAft>
              <a:buNone/>
              <a:defRPr b="0" i="0" sz="1200" u="none" cap="none" strike="noStrike">
                <a:solidFill>
                  <a:schemeClr val="lt1"/>
                </a:solidFill>
                <a:latin typeface="Tahoma"/>
                <a:ea typeface="Tahoma"/>
                <a:cs typeface="Tahoma"/>
                <a:sym typeface="Tahoma"/>
              </a:defRPr>
            </a:lvl6pPr>
            <a:lvl7pPr indent="0" lvl="6" marL="0" marR="0" algn="r">
              <a:spcBef>
                <a:spcPts val="0"/>
              </a:spcBef>
              <a:spcAft>
                <a:spcPts val="0"/>
              </a:spcAft>
              <a:buNone/>
              <a:defRPr b="0" i="0" sz="1200" u="none" cap="none" strike="noStrike">
                <a:solidFill>
                  <a:schemeClr val="lt1"/>
                </a:solidFill>
                <a:latin typeface="Tahoma"/>
                <a:ea typeface="Tahoma"/>
                <a:cs typeface="Tahoma"/>
                <a:sym typeface="Tahoma"/>
              </a:defRPr>
            </a:lvl7pPr>
            <a:lvl8pPr indent="0" lvl="7" marL="0" marR="0" algn="r">
              <a:spcBef>
                <a:spcPts val="0"/>
              </a:spcBef>
              <a:spcAft>
                <a:spcPts val="0"/>
              </a:spcAft>
              <a:buNone/>
              <a:defRPr b="0" i="0" sz="1200" u="none" cap="none" strike="noStrike">
                <a:solidFill>
                  <a:schemeClr val="lt1"/>
                </a:solidFill>
                <a:latin typeface="Tahoma"/>
                <a:ea typeface="Tahoma"/>
                <a:cs typeface="Tahoma"/>
                <a:sym typeface="Tahoma"/>
              </a:defRPr>
            </a:lvl8pPr>
            <a:lvl9pPr indent="0" lvl="8" marL="0" marR="0" algn="r">
              <a:spcBef>
                <a:spcPts val="0"/>
              </a:spcBef>
              <a:spcAft>
                <a:spcPts val="0"/>
              </a:spcAft>
              <a:buNone/>
              <a:defRPr b="0" i="0" sz="1200" u="none" cap="none" strike="noStrike">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6" name="Shape 306"/>
        <p:cNvGrpSpPr/>
        <p:nvPr/>
      </p:nvGrpSpPr>
      <p:grpSpPr>
        <a:xfrm>
          <a:off x="0" y="0"/>
          <a:ext cx="0" cy="0"/>
          <a:chOff x="0" y="0"/>
          <a:chExt cx="0" cy="0"/>
        </a:xfrm>
      </p:grpSpPr>
      <p:sp>
        <p:nvSpPr>
          <p:cNvPr id="307" name="Google Shape;307;p9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9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 name="Google Shape;309;p9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chemeClr val="lt1"/>
                </a:solidFill>
                <a:latin typeface="Tahoma"/>
                <a:ea typeface="Tahoma"/>
                <a:cs typeface="Tahoma"/>
                <a:sym typeface="Tahoma"/>
              </a:defRPr>
            </a:lvl1pPr>
            <a:lvl2pPr indent="0" lvl="1" marL="0" marR="0" algn="r">
              <a:spcBef>
                <a:spcPts val="0"/>
              </a:spcBef>
              <a:spcAft>
                <a:spcPts val="0"/>
              </a:spcAft>
              <a:buNone/>
              <a:defRPr b="0" i="0" sz="1200" u="none" cap="none" strike="noStrike">
                <a:solidFill>
                  <a:schemeClr val="lt1"/>
                </a:solidFill>
                <a:latin typeface="Tahoma"/>
                <a:ea typeface="Tahoma"/>
                <a:cs typeface="Tahoma"/>
                <a:sym typeface="Tahoma"/>
              </a:defRPr>
            </a:lvl2pPr>
            <a:lvl3pPr indent="0" lvl="2" marL="0" marR="0" algn="r">
              <a:spcBef>
                <a:spcPts val="0"/>
              </a:spcBef>
              <a:spcAft>
                <a:spcPts val="0"/>
              </a:spcAft>
              <a:buNone/>
              <a:defRPr b="0" i="0" sz="1200" u="none" cap="none" strike="noStrike">
                <a:solidFill>
                  <a:schemeClr val="lt1"/>
                </a:solidFill>
                <a:latin typeface="Tahoma"/>
                <a:ea typeface="Tahoma"/>
                <a:cs typeface="Tahoma"/>
                <a:sym typeface="Tahoma"/>
              </a:defRPr>
            </a:lvl3pPr>
            <a:lvl4pPr indent="0" lvl="3" marL="0" marR="0" algn="r">
              <a:spcBef>
                <a:spcPts val="0"/>
              </a:spcBef>
              <a:spcAft>
                <a:spcPts val="0"/>
              </a:spcAft>
              <a:buNone/>
              <a:defRPr b="0" i="0" sz="1200" u="none" cap="none" strike="noStrike">
                <a:solidFill>
                  <a:schemeClr val="lt1"/>
                </a:solidFill>
                <a:latin typeface="Tahoma"/>
                <a:ea typeface="Tahoma"/>
                <a:cs typeface="Tahoma"/>
                <a:sym typeface="Tahoma"/>
              </a:defRPr>
            </a:lvl4pPr>
            <a:lvl5pPr indent="0" lvl="4" marL="0" marR="0" algn="r">
              <a:spcBef>
                <a:spcPts val="0"/>
              </a:spcBef>
              <a:spcAft>
                <a:spcPts val="0"/>
              </a:spcAft>
              <a:buNone/>
              <a:defRPr b="0" i="0" sz="1200" u="none" cap="none" strike="noStrike">
                <a:solidFill>
                  <a:schemeClr val="lt1"/>
                </a:solidFill>
                <a:latin typeface="Tahoma"/>
                <a:ea typeface="Tahoma"/>
                <a:cs typeface="Tahoma"/>
                <a:sym typeface="Tahoma"/>
              </a:defRPr>
            </a:lvl5pPr>
            <a:lvl6pPr indent="0" lvl="5" marL="0" marR="0" algn="r">
              <a:spcBef>
                <a:spcPts val="0"/>
              </a:spcBef>
              <a:spcAft>
                <a:spcPts val="0"/>
              </a:spcAft>
              <a:buNone/>
              <a:defRPr b="0" i="0" sz="1200" u="none" cap="none" strike="noStrike">
                <a:solidFill>
                  <a:schemeClr val="lt1"/>
                </a:solidFill>
                <a:latin typeface="Tahoma"/>
                <a:ea typeface="Tahoma"/>
                <a:cs typeface="Tahoma"/>
                <a:sym typeface="Tahoma"/>
              </a:defRPr>
            </a:lvl6pPr>
            <a:lvl7pPr indent="0" lvl="6" marL="0" marR="0" algn="r">
              <a:spcBef>
                <a:spcPts val="0"/>
              </a:spcBef>
              <a:spcAft>
                <a:spcPts val="0"/>
              </a:spcAft>
              <a:buNone/>
              <a:defRPr b="0" i="0" sz="1200" u="none" cap="none" strike="noStrike">
                <a:solidFill>
                  <a:schemeClr val="lt1"/>
                </a:solidFill>
                <a:latin typeface="Tahoma"/>
                <a:ea typeface="Tahoma"/>
                <a:cs typeface="Tahoma"/>
                <a:sym typeface="Tahoma"/>
              </a:defRPr>
            </a:lvl7pPr>
            <a:lvl8pPr indent="0" lvl="7" marL="0" marR="0" algn="r">
              <a:spcBef>
                <a:spcPts val="0"/>
              </a:spcBef>
              <a:spcAft>
                <a:spcPts val="0"/>
              </a:spcAft>
              <a:buNone/>
              <a:defRPr b="0" i="0" sz="1200" u="none" cap="none" strike="noStrike">
                <a:solidFill>
                  <a:schemeClr val="lt1"/>
                </a:solidFill>
                <a:latin typeface="Tahoma"/>
                <a:ea typeface="Tahoma"/>
                <a:cs typeface="Tahoma"/>
                <a:sym typeface="Tahoma"/>
              </a:defRPr>
            </a:lvl8pPr>
            <a:lvl9pPr indent="0" lvl="8" marL="0" marR="0" algn="r">
              <a:spcBef>
                <a:spcPts val="0"/>
              </a:spcBef>
              <a:spcAft>
                <a:spcPts val="0"/>
              </a:spcAft>
              <a:buNone/>
              <a:defRPr b="0" i="0" sz="1200" u="none" cap="none" strike="noStrike">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0" name="Shape 310"/>
        <p:cNvGrpSpPr/>
        <p:nvPr/>
      </p:nvGrpSpPr>
      <p:grpSpPr>
        <a:xfrm>
          <a:off x="0" y="0"/>
          <a:ext cx="0" cy="0"/>
          <a:chOff x="0" y="0"/>
          <a:chExt cx="0" cy="0"/>
        </a:xfrm>
      </p:grpSpPr>
      <p:sp>
        <p:nvSpPr>
          <p:cNvPr id="311" name="Google Shape;311;p94"/>
          <p:cNvSpPr txBox="1"/>
          <p:nvPr>
            <p:ph type="title"/>
          </p:nvPr>
        </p:nvSpPr>
        <p:spPr>
          <a:xfrm>
            <a:off x="877887"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12" name="Google Shape;312;p94"/>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228600" lvl="0" marL="457200" algn="l">
              <a:spcBef>
                <a:spcPts val="400"/>
              </a:spcBef>
              <a:spcAft>
                <a:spcPts val="0"/>
              </a:spcAft>
              <a:buSzPts val="1400"/>
              <a:buNone/>
              <a:defRPr sz="2000"/>
            </a:lvl1pPr>
            <a:lvl2pPr indent="-228600" lvl="1" marL="914400" algn="l">
              <a:spcBef>
                <a:spcPts val="400"/>
              </a:spcBef>
              <a:spcAft>
                <a:spcPts val="0"/>
              </a:spcAft>
              <a:buSzPts val="1400"/>
              <a:buNone/>
              <a:defRPr sz="2000"/>
            </a:lvl2pPr>
            <a:lvl3pPr indent="-228600" lvl="2" marL="1371600" algn="l">
              <a:spcBef>
                <a:spcPts val="400"/>
              </a:spcBef>
              <a:spcAft>
                <a:spcPts val="0"/>
              </a:spcAft>
              <a:buSzPts val="1400"/>
              <a:buNone/>
              <a:defRPr sz="2000"/>
            </a:lvl3pPr>
            <a:lvl4pPr indent="-228600" lvl="3" marL="1828800" algn="l">
              <a:spcBef>
                <a:spcPts val="400"/>
              </a:spcBef>
              <a:spcAft>
                <a:spcPts val="0"/>
              </a:spcAft>
              <a:buSzPts val="1400"/>
              <a:buNone/>
              <a:defRPr sz="2000"/>
            </a:lvl4pPr>
            <a:lvl5pPr indent="-228600" lvl="4" marL="2286000" algn="l">
              <a:spcBef>
                <a:spcPts val="400"/>
              </a:spcBef>
              <a:spcAft>
                <a:spcPts val="0"/>
              </a:spcAft>
              <a:buSzPts val="1400"/>
              <a:buNone/>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313" name="Google Shape;313;p94"/>
          <p:cNvSpPr txBox="1"/>
          <p:nvPr>
            <p:ph idx="2" type="body"/>
          </p:nvPr>
        </p:nvSpPr>
        <p:spPr>
          <a:xfrm>
            <a:off x="877887"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0076A3"/>
              </a:buClr>
              <a:buSzPts val="1400"/>
              <a:buFont typeface="Palatino Linotype"/>
              <a:buNone/>
              <a:defRPr sz="1400"/>
            </a:lvl1pPr>
            <a:lvl2pPr indent="-228600" lvl="1" marL="914400" algn="l">
              <a:spcBef>
                <a:spcPts val="240"/>
              </a:spcBef>
              <a:spcAft>
                <a:spcPts val="0"/>
              </a:spcAft>
              <a:buClr>
                <a:srgbClr val="0076A3"/>
              </a:buClr>
              <a:buSzPts val="1200"/>
              <a:buFont typeface="Palatino Linotype"/>
              <a:buNone/>
              <a:defRPr sz="1200"/>
            </a:lvl2pPr>
            <a:lvl3pPr indent="-228600" lvl="2" marL="1371600" algn="l">
              <a:spcBef>
                <a:spcPts val="200"/>
              </a:spcBef>
              <a:spcAft>
                <a:spcPts val="0"/>
              </a:spcAft>
              <a:buClr>
                <a:srgbClr val="0076A3"/>
              </a:buClr>
              <a:buSzPts val="1000"/>
              <a:buFont typeface="Palatino Linotype"/>
              <a:buNone/>
              <a:defRPr sz="1000"/>
            </a:lvl3pPr>
            <a:lvl4pPr indent="-228600" lvl="3" marL="1828800" algn="l">
              <a:spcBef>
                <a:spcPts val="180"/>
              </a:spcBef>
              <a:spcAft>
                <a:spcPts val="0"/>
              </a:spcAft>
              <a:buClr>
                <a:srgbClr val="0076A3"/>
              </a:buClr>
              <a:buSzPts val="900"/>
              <a:buFont typeface="Palatino Linotype"/>
              <a:buNone/>
              <a:defRPr sz="900"/>
            </a:lvl4pPr>
            <a:lvl5pPr indent="-228600" lvl="4" marL="2286000" algn="l">
              <a:spcBef>
                <a:spcPts val="180"/>
              </a:spcBef>
              <a:spcAft>
                <a:spcPts val="0"/>
              </a:spcAft>
              <a:buClr>
                <a:srgbClr val="0076A3"/>
              </a:buClr>
              <a:buSzPts val="900"/>
              <a:buFont typeface="Palatino Linotype"/>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314" name="Google Shape;314;p9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 name="Google Shape;315;p9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 name="Google Shape;316;p9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chemeClr val="lt1"/>
                </a:solidFill>
                <a:latin typeface="Tahoma"/>
                <a:ea typeface="Tahoma"/>
                <a:cs typeface="Tahoma"/>
                <a:sym typeface="Tahoma"/>
              </a:defRPr>
            </a:lvl1pPr>
            <a:lvl2pPr indent="0" lvl="1" marL="0" marR="0" algn="r">
              <a:spcBef>
                <a:spcPts val="0"/>
              </a:spcBef>
              <a:spcAft>
                <a:spcPts val="0"/>
              </a:spcAft>
              <a:buNone/>
              <a:defRPr b="0" i="0" sz="1200" u="none" cap="none" strike="noStrike">
                <a:solidFill>
                  <a:schemeClr val="lt1"/>
                </a:solidFill>
                <a:latin typeface="Tahoma"/>
                <a:ea typeface="Tahoma"/>
                <a:cs typeface="Tahoma"/>
                <a:sym typeface="Tahoma"/>
              </a:defRPr>
            </a:lvl2pPr>
            <a:lvl3pPr indent="0" lvl="2" marL="0" marR="0" algn="r">
              <a:spcBef>
                <a:spcPts val="0"/>
              </a:spcBef>
              <a:spcAft>
                <a:spcPts val="0"/>
              </a:spcAft>
              <a:buNone/>
              <a:defRPr b="0" i="0" sz="1200" u="none" cap="none" strike="noStrike">
                <a:solidFill>
                  <a:schemeClr val="lt1"/>
                </a:solidFill>
                <a:latin typeface="Tahoma"/>
                <a:ea typeface="Tahoma"/>
                <a:cs typeface="Tahoma"/>
                <a:sym typeface="Tahoma"/>
              </a:defRPr>
            </a:lvl3pPr>
            <a:lvl4pPr indent="0" lvl="3" marL="0" marR="0" algn="r">
              <a:spcBef>
                <a:spcPts val="0"/>
              </a:spcBef>
              <a:spcAft>
                <a:spcPts val="0"/>
              </a:spcAft>
              <a:buNone/>
              <a:defRPr b="0" i="0" sz="1200" u="none" cap="none" strike="noStrike">
                <a:solidFill>
                  <a:schemeClr val="lt1"/>
                </a:solidFill>
                <a:latin typeface="Tahoma"/>
                <a:ea typeface="Tahoma"/>
                <a:cs typeface="Tahoma"/>
                <a:sym typeface="Tahoma"/>
              </a:defRPr>
            </a:lvl4pPr>
            <a:lvl5pPr indent="0" lvl="4" marL="0" marR="0" algn="r">
              <a:spcBef>
                <a:spcPts val="0"/>
              </a:spcBef>
              <a:spcAft>
                <a:spcPts val="0"/>
              </a:spcAft>
              <a:buNone/>
              <a:defRPr b="0" i="0" sz="1200" u="none" cap="none" strike="noStrike">
                <a:solidFill>
                  <a:schemeClr val="lt1"/>
                </a:solidFill>
                <a:latin typeface="Tahoma"/>
                <a:ea typeface="Tahoma"/>
                <a:cs typeface="Tahoma"/>
                <a:sym typeface="Tahoma"/>
              </a:defRPr>
            </a:lvl5pPr>
            <a:lvl6pPr indent="0" lvl="5" marL="0" marR="0" algn="r">
              <a:spcBef>
                <a:spcPts val="0"/>
              </a:spcBef>
              <a:spcAft>
                <a:spcPts val="0"/>
              </a:spcAft>
              <a:buNone/>
              <a:defRPr b="0" i="0" sz="1200" u="none" cap="none" strike="noStrike">
                <a:solidFill>
                  <a:schemeClr val="lt1"/>
                </a:solidFill>
                <a:latin typeface="Tahoma"/>
                <a:ea typeface="Tahoma"/>
                <a:cs typeface="Tahoma"/>
                <a:sym typeface="Tahoma"/>
              </a:defRPr>
            </a:lvl6pPr>
            <a:lvl7pPr indent="0" lvl="6" marL="0" marR="0" algn="r">
              <a:spcBef>
                <a:spcPts val="0"/>
              </a:spcBef>
              <a:spcAft>
                <a:spcPts val="0"/>
              </a:spcAft>
              <a:buNone/>
              <a:defRPr b="0" i="0" sz="1200" u="none" cap="none" strike="noStrike">
                <a:solidFill>
                  <a:schemeClr val="lt1"/>
                </a:solidFill>
                <a:latin typeface="Tahoma"/>
                <a:ea typeface="Tahoma"/>
                <a:cs typeface="Tahoma"/>
                <a:sym typeface="Tahoma"/>
              </a:defRPr>
            </a:lvl7pPr>
            <a:lvl8pPr indent="0" lvl="7" marL="0" marR="0" algn="r">
              <a:spcBef>
                <a:spcPts val="0"/>
              </a:spcBef>
              <a:spcAft>
                <a:spcPts val="0"/>
              </a:spcAft>
              <a:buNone/>
              <a:defRPr b="0" i="0" sz="1200" u="none" cap="none" strike="noStrike">
                <a:solidFill>
                  <a:schemeClr val="lt1"/>
                </a:solidFill>
                <a:latin typeface="Tahoma"/>
                <a:ea typeface="Tahoma"/>
                <a:cs typeface="Tahoma"/>
                <a:sym typeface="Tahoma"/>
              </a:defRPr>
            </a:lvl8pPr>
            <a:lvl9pPr indent="0" lvl="8" marL="0" marR="0" algn="r">
              <a:spcBef>
                <a:spcPts val="0"/>
              </a:spcBef>
              <a:spcAft>
                <a:spcPts val="0"/>
              </a:spcAft>
              <a:buNone/>
              <a:defRPr b="0" i="0" sz="1200" u="none" cap="none" strike="noStrike">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7" name="Shape 317"/>
        <p:cNvGrpSpPr/>
        <p:nvPr/>
      </p:nvGrpSpPr>
      <p:grpSpPr>
        <a:xfrm>
          <a:off x="0" y="0"/>
          <a:ext cx="0" cy="0"/>
          <a:chOff x="0" y="0"/>
          <a:chExt cx="0" cy="0"/>
        </a:xfrm>
      </p:grpSpPr>
      <p:sp>
        <p:nvSpPr>
          <p:cNvPr id="318" name="Google Shape;318;p95"/>
          <p:cNvSpPr txBox="1"/>
          <p:nvPr>
            <p:ph type="title"/>
          </p:nvPr>
        </p:nvSpPr>
        <p:spPr>
          <a:xfrm>
            <a:off x="685800" y="381000"/>
            <a:ext cx="2286000" cy="114300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19" name="Google Shape;319;p95"/>
          <p:cNvSpPr/>
          <p:nvPr>
            <p:ph idx="2" type="pic"/>
          </p:nvPr>
        </p:nvSpPr>
        <p:spPr>
          <a:xfrm>
            <a:off x="2962870" y="304801"/>
            <a:ext cx="5892815" cy="4343400"/>
          </a:xfrm>
          <a:prstGeom prst="rect">
            <a:avLst/>
          </a:prstGeom>
          <a:noFill/>
          <a:ln>
            <a:noFill/>
          </a:ln>
        </p:spPr>
      </p:sp>
      <p:sp>
        <p:nvSpPr>
          <p:cNvPr id="320" name="Google Shape;320;p95"/>
          <p:cNvSpPr txBox="1"/>
          <p:nvPr>
            <p:ph idx="1" type="body"/>
          </p:nvPr>
        </p:nvSpPr>
        <p:spPr>
          <a:xfrm>
            <a:off x="685800" y="1524000"/>
            <a:ext cx="2286000" cy="1600200"/>
          </a:xfrm>
          <a:prstGeom prst="rect">
            <a:avLst/>
          </a:prstGeom>
          <a:noFill/>
          <a:ln>
            <a:noFill/>
          </a:ln>
        </p:spPr>
        <p:txBody>
          <a:bodyPr anchorCtr="0" anchor="t" bIns="45700" lIns="91425" spcFirstLastPara="1" rIns="91425" wrap="square" tIns="45700">
            <a:noAutofit/>
          </a:bodyPr>
          <a:lstStyle>
            <a:lvl1pPr indent="-228600" lvl="0" marL="457200" algn="r">
              <a:spcBef>
                <a:spcPts val="280"/>
              </a:spcBef>
              <a:spcAft>
                <a:spcPts val="0"/>
              </a:spcAft>
              <a:buClr>
                <a:srgbClr val="0076A3"/>
              </a:buClr>
              <a:buSzPts val="1400"/>
              <a:buFont typeface="Palatino Linotype"/>
              <a:buNone/>
              <a:defRPr sz="1400"/>
            </a:lvl1pPr>
            <a:lvl2pPr indent="-228600" lvl="1" marL="914400" algn="l">
              <a:spcBef>
                <a:spcPts val="240"/>
              </a:spcBef>
              <a:spcAft>
                <a:spcPts val="0"/>
              </a:spcAft>
              <a:buClr>
                <a:srgbClr val="0076A3"/>
              </a:buClr>
              <a:buSzPts val="1200"/>
              <a:buFont typeface="Palatino Linotype"/>
              <a:buNone/>
              <a:defRPr sz="1200"/>
            </a:lvl2pPr>
            <a:lvl3pPr indent="-228600" lvl="2" marL="1371600" algn="l">
              <a:spcBef>
                <a:spcPts val="200"/>
              </a:spcBef>
              <a:spcAft>
                <a:spcPts val="0"/>
              </a:spcAft>
              <a:buClr>
                <a:srgbClr val="0076A3"/>
              </a:buClr>
              <a:buSzPts val="1000"/>
              <a:buFont typeface="Palatino Linotype"/>
              <a:buNone/>
              <a:defRPr sz="1000"/>
            </a:lvl3pPr>
            <a:lvl4pPr indent="-228600" lvl="3" marL="1828800" algn="l">
              <a:spcBef>
                <a:spcPts val="180"/>
              </a:spcBef>
              <a:spcAft>
                <a:spcPts val="0"/>
              </a:spcAft>
              <a:buClr>
                <a:srgbClr val="0076A3"/>
              </a:buClr>
              <a:buSzPts val="900"/>
              <a:buFont typeface="Palatino Linotype"/>
              <a:buNone/>
              <a:defRPr sz="900"/>
            </a:lvl4pPr>
            <a:lvl5pPr indent="-228600" lvl="4" marL="2286000" algn="l">
              <a:spcBef>
                <a:spcPts val="180"/>
              </a:spcBef>
              <a:spcAft>
                <a:spcPts val="0"/>
              </a:spcAft>
              <a:buClr>
                <a:srgbClr val="0076A3"/>
              </a:buClr>
              <a:buSzPts val="900"/>
              <a:buFont typeface="Palatino Linotype"/>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321" name="Google Shape;321;p9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9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9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chemeClr val="lt1"/>
                </a:solidFill>
                <a:latin typeface="Tahoma"/>
                <a:ea typeface="Tahoma"/>
                <a:cs typeface="Tahoma"/>
                <a:sym typeface="Tahoma"/>
              </a:defRPr>
            </a:lvl1pPr>
            <a:lvl2pPr indent="0" lvl="1" marL="0" marR="0" algn="r">
              <a:spcBef>
                <a:spcPts val="0"/>
              </a:spcBef>
              <a:spcAft>
                <a:spcPts val="0"/>
              </a:spcAft>
              <a:buNone/>
              <a:defRPr b="0" i="0" sz="1200" u="none" cap="none" strike="noStrike">
                <a:solidFill>
                  <a:schemeClr val="lt1"/>
                </a:solidFill>
                <a:latin typeface="Tahoma"/>
                <a:ea typeface="Tahoma"/>
                <a:cs typeface="Tahoma"/>
                <a:sym typeface="Tahoma"/>
              </a:defRPr>
            </a:lvl2pPr>
            <a:lvl3pPr indent="0" lvl="2" marL="0" marR="0" algn="r">
              <a:spcBef>
                <a:spcPts val="0"/>
              </a:spcBef>
              <a:spcAft>
                <a:spcPts val="0"/>
              </a:spcAft>
              <a:buNone/>
              <a:defRPr b="0" i="0" sz="1200" u="none" cap="none" strike="noStrike">
                <a:solidFill>
                  <a:schemeClr val="lt1"/>
                </a:solidFill>
                <a:latin typeface="Tahoma"/>
                <a:ea typeface="Tahoma"/>
                <a:cs typeface="Tahoma"/>
                <a:sym typeface="Tahoma"/>
              </a:defRPr>
            </a:lvl3pPr>
            <a:lvl4pPr indent="0" lvl="3" marL="0" marR="0" algn="r">
              <a:spcBef>
                <a:spcPts val="0"/>
              </a:spcBef>
              <a:spcAft>
                <a:spcPts val="0"/>
              </a:spcAft>
              <a:buNone/>
              <a:defRPr b="0" i="0" sz="1200" u="none" cap="none" strike="noStrike">
                <a:solidFill>
                  <a:schemeClr val="lt1"/>
                </a:solidFill>
                <a:latin typeface="Tahoma"/>
                <a:ea typeface="Tahoma"/>
                <a:cs typeface="Tahoma"/>
                <a:sym typeface="Tahoma"/>
              </a:defRPr>
            </a:lvl4pPr>
            <a:lvl5pPr indent="0" lvl="4" marL="0" marR="0" algn="r">
              <a:spcBef>
                <a:spcPts val="0"/>
              </a:spcBef>
              <a:spcAft>
                <a:spcPts val="0"/>
              </a:spcAft>
              <a:buNone/>
              <a:defRPr b="0" i="0" sz="1200" u="none" cap="none" strike="noStrike">
                <a:solidFill>
                  <a:schemeClr val="lt1"/>
                </a:solidFill>
                <a:latin typeface="Tahoma"/>
                <a:ea typeface="Tahoma"/>
                <a:cs typeface="Tahoma"/>
                <a:sym typeface="Tahoma"/>
              </a:defRPr>
            </a:lvl5pPr>
            <a:lvl6pPr indent="0" lvl="5" marL="0" marR="0" algn="r">
              <a:spcBef>
                <a:spcPts val="0"/>
              </a:spcBef>
              <a:spcAft>
                <a:spcPts val="0"/>
              </a:spcAft>
              <a:buNone/>
              <a:defRPr b="0" i="0" sz="1200" u="none" cap="none" strike="noStrike">
                <a:solidFill>
                  <a:schemeClr val="lt1"/>
                </a:solidFill>
                <a:latin typeface="Tahoma"/>
                <a:ea typeface="Tahoma"/>
                <a:cs typeface="Tahoma"/>
                <a:sym typeface="Tahoma"/>
              </a:defRPr>
            </a:lvl6pPr>
            <a:lvl7pPr indent="0" lvl="6" marL="0" marR="0" algn="r">
              <a:spcBef>
                <a:spcPts val="0"/>
              </a:spcBef>
              <a:spcAft>
                <a:spcPts val="0"/>
              </a:spcAft>
              <a:buNone/>
              <a:defRPr b="0" i="0" sz="1200" u="none" cap="none" strike="noStrike">
                <a:solidFill>
                  <a:schemeClr val="lt1"/>
                </a:solidFill>
                <a:latin typeface="Tahoma"/>
                <a:ea typeface="Tahoma"/>
                <a:cs typeface="Tahoma"/>
                <a:sym typeface="Tahoma"/>
              </a:defRPr>
            </a:lvl7pPr>
            <a:lvl8pPr indent="0" lvl="7" marL="0" marR="0" algn="r">
              <a:spcBef>
                <a:spcPts val="0"/>
              </a:spcBef>
              <a:spcAft>
                <a:spcPts val="0"/>
              </a:spcAft>
              <a:buNone/>
              <a:defRPr b="0" i="0" sz="1200" u="none" cap="none" strike="noStrike">
                <a:solidFill>
                  <a:schemeClr val="lt1"/>
                </a:solidFill>
                <a:latin typeface="Tahoma"/>
                <a:ea typeface="Tahoma"/>
                <a:cs typeface="Tahoma"/>
                <a:sym typeface="Tahoma"/>
              </a:defRPr>
            </a:lvl8pPr>
            <a:lvl9pPr indent="0" lvl="8" marL="0" marR="0" algn="r">
              <a:spcBef>
                <a:spcPts val="0"/>
              </a:spcBef>
              <a:spcAft>
                <a:spcPts val="0"/>
              </a:spcAft>
              <a:buNone/>
              <a:defRPr b="0" i="0" sz="1200" u="none" cap="none" strike="noStrike">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lt1"/>
        </a:solidFill>
      </p:bgPr>
    </p:bg>
    <p:spTree>
      <p:nvGrpSpPr>
        <p:cNvPr id="35" name="Shape 35"/>
        <p:cNvGrpSpPr/>
        <p:nvPr/>
      </p:nvGrpSpPr>
      <p:grpSpPr>
        <a:xfrm>
          <a:off x="0" y="0"/>
          <a:ext cx="0" cy="0"/>
          <a:chOff x="0" y="0"/>
          <a:chExt cx="0" cy="0"/>
        </a:xfrm>
      </p:grpSpPr>
      <p:sp>
        <p:nvSpPr>
          <p:cNvPr id="36" name="Google Shape;36;p58"/>
          <p:cNvSpPr/>
          <p:nvPr/>
        </p:nvSpPr>
        <p:spPr>
          <a:xfrm>
            <a:off x="2382" y="6400800"/>
            <a:ext cx="9141619"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58"/>
          <p:cNvSpPr/>
          <p:nvPr/>
        </p:nvSpPr>
        <p:spPr>
          <a:xfrm>
            <a:off x="12" y="6334316"/>
            <a:ext cx="9141619"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58"/>
          <p:cNvSpPr txBox="1"/>
          <p:nvPr>
            <p:ph type="title"/>
          </p:nvPr>
        </p:nvSpPr>
        <p:spPr>
          <a:xfrm>
            <a:off x="822960" y="758952"/>
            <a:ext cx="75438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Calibri"/>
              <a:buNone/>
              <a:defRPr b="0"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58"/>
          <p:cNvSpPr txBox="1"/>
          <p:nvPr>
            <p:ph idx="1" type="body"/>
          </p:nvPr>
        </p:nvSpPr>
        <p:spPr>
          <a:xfrm>
            <a:off x="822960" y="4453128"/>
            <a:ext cx="7543800" cy="1143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indent="-228600" lvl="1" marL="914400" algn="l">
              <a:lnSpc>
                <a:spcPct val="90000"/>
              </a:lnSpc>
              <a:spcBef>
                <a:spcPts val="200"/>
              </a:spcBef>
              <a:spcAft>
                <a:spcPts val="0"/>
              </a:spcAft>
              <a:buSzPts val="1800"/>
              <a:buNone/>
              <a:defRPr sz="1800">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40" name="Google Shape;40;p58"/>
          <p:cNvSpPr txBox="1"/>
          <p:nvPr>
            <p:ph idx="10" type="dt"/>
          </p:nvPr>
        </p:nvSpPr>
        <p:spPr>
          <a:xfrm>
            <a:off x="822961" y="6459786"/>
            <a:ext cx="185420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58"/>
          <p:cNvSpPr txBox="1"/>
          <p:nvPr>
            <p:ph idx="11" type="ftr"/>
          </p:nvPr>
        </p:nvSpPr>
        <p:spPr>
          <a:xfrm>
            <a:off x="2764639" y="6459786"/>
            <a:ext cx="3617103"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58"/>
          <p:cNvSpPr txBox="1"/>
          <p:nvPr>
            <p:ph idx="12" type="sldNum"/>
          </p:nvPr>
        </p:nvSpPr>
        <p:spPr>
          <a:xfrm>
            <a:off x="7425344" y="6459786"/>
            <a:ext cx="9840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cxnSp>
        <p:nvCxnSpPr>
          <p:cNvPr id="43" name="Google Shape;43;p58"/>
          <p:cNvCxnSpPr/>
          <p:nvPr/>
        </p:nvCxnSpPr>
        <p:spPr>
          <a:xfrm>
            <a:off x="905744" y="4343400"/>
            <a:ext cx="740664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24" name="Shape 324"/>
        <p:cNvGrpSpPr/>
        <p:nvPr/>
      </p:nvGrpSpPr>
      <p:grpSpPr>
        <a:xfrm>
          <a:off x="0" y="0"/>
          <a:ext cx="0" cy="0"/>
          <a:chOff x="0" y="0"/>
          <a:chExt cx="0" cy="0"/>
        </a:xfrm>
      </p:grpSpPr>
      <p:sp>
        <p:nvSpPr>
          <p:cNvPr id="325" name="Google Shape;325;p96"/>
          <p:cNvSpPr txBox="1"/>
          <p:nvPr>
            <p:ph type="title"/>
          </p:nvPr>
        </p:nvSpPr>
        <p:spPr>
          <a:xfrm>
            <a:off x="990600" y="473075"/>
            <a:ext cx="7620000" cy="7159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 name="Google Shape;326;p96"/>
          <p:cNvSpPr txBox="1"/>
          <p:nvPr>
            <p:ph idx="1" type="body"/>
          </p:nvPr>
        </p:nvSpPr>
        <p:spPr>
          <a:xfrm rot="5400000">
            <a:off x="2232819" y="-53181"/>
            <a:ext cx="5135562" cy="76200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228600" lvl="2" marL="1371600" algn="l">
              <a:spcBef>
                <a:spcPts val="360"/>
              </a:spcBef>
              <a:spcAft>
                <a:spcPts val="0"/>
              </a:spcAft>
              <a:buSzPts val="1400"/>
              <a:buNone/>
              <a:defRPr/>
            </a:lvl3pPr>
            <a:lvl4pPr indent="-228600" lvl="3" marL="1828800" algn="l">
              <a:spcBef>
                <a:spcPts val="360"/>
              </a:spcBef>
              <a:spcAft>
                <a:spcPts val="0"/>
              </a:spcAft>
              <a:buSzPts val="1400"/>
              <a:buNone/>
              <a:defRPr/>
            </a:lvl4pPr>
            <a:lvl5pPr indent="-228600" lvl="4" marL="2286000" algn="l">
              <a:spcBef>
                <a:spcPts val="360"/>
              </a:spcBef>
              <a:spcAft>
                <a:spcPts val="0"/>
              </a:spcAft>
              <a:buSzPts val="14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27" name="Google Shape;327;p9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 name="Google Shape;328;p9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9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chemeClr val="lt1"/>
                </a:solidFill>
                <a:latin typeface="Tahoma"/>
                <a:ea typeface="Tahoma"/>
                <a:cs typeface="Tahoma"/>
                <a:sym typeface="Tahoma"/>
              </a:defRPr>
            </a:lvl1pPr>
            <a:lvl2pPr indent="0" lvl="1" marL="0" marR="0" algn="r">
              <a:spcBef>
                <a:spcPts val="0"/>
              </a:spcBef>
              <a:spcAft>
                <a:spcPts val="0"/>
              </a:spcAft>
              <a:buNone/>
              <a:defRPr b="0" i="0" sz="1200" u="none" cap="none" strike="noStrike">
                <a:solidFill>
                  <a:schemeClr val="lt1"/>
                </a:solidFill>
                <a:latin typeface="Tahoma"/>
                <a:ea typeface="Tahoma"/>
                <a:cs typeface="Tahoma"/>
                <a:sym typeface="Tahoma"/>
              </a:defRPr>
            </a:lvl2pPr>
            <a:lvl3pPr indent="0" lvl="2" marL="0" marR="0" algn="r">
              <a:spcBef>
                <a:spcPts val="0"/>
              </a:spcBef>
              <a:spcAft>
                <a:spcPts val="0"/>
              </a:spcAft>
              <a:buNone/>
              <a:defRPr b="0" i="0" sz="1200" u="none" cap="none" strike="noStrike">
                <a:solidFill>
                  <a:schemeClr val="lt1"/>
                </a:solidFill>
                <a:latin typeface="Tahoma"/>
                <a:ea typeface="Tahoma"/>
                <a:cs typeface="Tahoma"/>
                <a:sym typeface="Tahoma"/>
              </a:defRPr>
            </a:lvl3pPr>
            <a:lvl4pPr indent="0" lvl="3" marL="0" marR="0" algn="r">
              <a:spcBef>
                <a:spcPts val="0"/>
              </a:spcBef>
              <a:spcAft>
                <a:spcPts val="0"/>
              </a:spcAft>
              <a:buNone/>
              <a:defRPr b="0" i="0" sz="1200" u="none" cap="none" strike="noStrike">
                <a:solidFill>
                  <a:schemeClr val="lt1"/>
                </a:solidFill>
                <a:latin typeface="Tahoma"/>
                <a:ea typeface="Tahoma"/>
                <a:cs typeface="Tahoma"/>
                <a:sym typeface="Tahoma"/>
              </a:defRPr>
            </a:lvl4pPr>
            <a:lvl5pPr indent="0" lvl="4" marL="0" marR="0" algn="r">
              <a:spcBef>
                <a:spcPts val="0"/>
              </a:spcBef>
              <a:spcAft>
                <a:spcPts val="0"/>
              </a:spcAft>
              <a:buNone/>
              <a:defRPr b="0" i="0" sz="1200" u="none" cap="none" strike="noStrike">
                <a:solidFill>
                  <a:schemeClr val="lt1"/>
                </a:solidFill>
                <a:latin typeface="Tahoma"/>
                <a:ea typeface="Tahoma"/>
                <a:cs typeface="Tahoma"/>
                <a:sym typeface="Tahoma"/>
              </a:defRPr>
            </a:lvl5pPr>
            <a:lvl6pPr indent="0" lvl="5" marL="0" marR="0" algn="r">
              <a:spcBef>
                <a:spcPts val="0"/>
              </a:spcBef>
              <a:spcAft>
                <a:spcPts val="0"/>
              </a:spcAft>
              <a:buNone/>
              <a:defRPr b="0" i="0" sz="1200" u="none" cap="none" strike="noStrike">
                <a:solidFill>
                  <a:schemeClr val="lt1"/>
                </a:solidFill>
                <a:latin typeface="Tahoma"/>
                <a:ea typeface="Tahoma"/>
                <a:cs typeface="Tahoma"/>
                <a:sym typeface="Tahoma"/>
              </a:defRPr>
            </a:lvl6pPr>
            <a:lvl7pPr indent="0" lvl="6" marL="0" marR="0" algn="r">
              <a:spcBef>
                <a:spcPts val="0"/>
              </a:spcBef>
              <a:spcAft>
                <a:spcPts val="0"/>
              </a:spcAft>
              <a:buNone/>
              <a:defRPr b="0" i="0" sz="1200" u="none" cap="none" strike="noStrike">
                <a:solidFill>
                  <a:schemeClr val="lt1"/>
                </a:solidFill>
                <a:latin typeface="Tahoma"/>
                <a:ea typeface="Tahoma"/>
                <a:cs typeface="Tahoma"/>
                <a:sym typeface="Tahoma"/>
              </a:defRPr>
            </a:lvl7pPr>
            <a:lvl8pPr indent="0" lvl="7" marL="0" marR="0" algn="r">
              <a:spcBef>
                <a:spcPts val="0"/>
              </a:spcBef>
              <a:spcAft>
                <a:spcPts val="0"/>
              </a:spcAft>
              <a:buNone/>
              <a:defRPr b="0" i="0" sz="1200" u="none" cap="none" strike="noStrike">
                <a:solidFill>
                  <a:schemeClr val="lt1"/>
                </a:solidFill>
                <a:latin typeface="Tahoma"/>
                <a:ea typeface="Tahoma"/>
                <a:cs typeface="Tahoma"/>
                <a:sym typeface="Tahoma"/>
              </a:defRPr>
            </a:lvl8pPr>
            <a:lvl9pPr indent="0" lvl="8" marL="0" marR="0" algn="r">
              <a:spcBef>
                <a:spcPts val="0"/>
              </a:spcBef>
              <a:spcAft>
                <a:spcPts val="0"/>
              </a:spcAft>
              <a:buNone/>
              <a:defRPr b="0" i="0" sz="1200" u="none" cap="none" strike="noStrike">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30" name="Shape 330"/>
        <p:cNvGrpSpPr/>
        <p:nvPr/>
      </p:nvGrpSpPr>
      <p:grpSpPr>
        <a:xfrm>
          <a:off x="0" y="0"/>
          <a:ext cx="0" cy="0"/>
          <a:chOff x="0" y="0"/>
          <a:chExt cx="0" cy="0"/>
        </a:xfrm>
      </p:grpSpPr>
      <p:sp>
        <p:nvSpPr>
          <p:cNvPr id="331" name="Google Shape;331;p97"/>
          <p:cNvSpPr txBox="1"/>
          <p:nvPr>
            <p:ph type="title"/>
          </p:nvPr>
        </p:nvSpPr>
        <p:spPr>
          <a:xfrm rot="5400000">
            <a:off x="4732338" y="2171701"/>
            <a:ext cx="5851525" cy="20574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2" name="Google Shape;332;p9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SzPts val="1400"/>
              <a:buNone/>
              <a:defRPr/>
            </a:lvl1pPr>
            <a:lvl2pPr indent="-228600" lvl="1" marL="914400" algn="l">
              <a:spcBef>
                <a:spcPts val="360"/>
              </a:spcBef>
              <a:spcAft>
                <a:spcPts val="0"/>
              </a:spcAft>
              <a:buSzPts val="1400"/>
              <a:buNone/>
              <a:defRPr/>
            </a:lvl2pPr>
            <a:lvl3pPr indent="-228600" lvl="2" marL="1371600" algn="l">
              <a:spcBef>
                <a:spcPts val="360"/>
              </a:spcBef>
              <a:spcAft>
                <a:spcPts val="0"/>
              </a:spcAft>
              <a:buSzPts val="1400"/>
              <a:buNone/>
              <a:defRPr/>
            </a:lvl3pPr>
            <a:lvl4pPr indent="-228600" lvl="3" marL="1828800" algn="l">
              <a:spcBef>
                <a:spcPts val="360"/>
              </a:spcBef>
              <a:spcAft>
                <a:spcPts val="0"/>
              </a:spcAft>
              <a:buSzPts val="1400"/>
              <a:buNone/>
              <a:defRPr/>
            </a:lvl4pPr>
            <a:lvl5pPr indent="-228600" lvl="4" marL="2286000" algn="l">
              <a:spcBef>
                <a:spcPts val="360"/>
              </a:spcBef>
              <a:spcAft>
                <a:spcPts val="0"/>
              </a:spcAft>
              <a:buSzPts val="14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3" name="Google Shape;333;p9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4" name="Google Shape;334;p9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5" name="Google Shape;335;p9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chemeClr val="lt1"/>
                </a:solidFill>
                <a:latin typeface="Tahoma"/>
                <a:ea typeface="Tahoma"/>
                <a:cs typeface="Tahoma"/>
                <a:sym typeface="Tahoma"/>
              </a:defRPr>
            </a:lvl1pPr>
            <a:lvl2pPr indent="0" lvl="1" marL="0" marR="0" algn="r">
              <a:spcBef>
                <a:spcPts val="0"/>
              </a:spcBef>
              <a:spcAft>
                <a:spcPts val="0"/>
              </a:spcAft>
              <a:buNone/>
              <a:defRPr b="0" i="0" sz="1200" u="none" cap="none" strike="noStrike">
                <a:solidFill>
                  <a:schemeClr val="lt1"/>
                </a:solidFill>
                <a:latin typeface="Tahoma"/>
                <a:ea typeface="Tahoma"/>
                <a:cs typeface="Tahoma"/>
                <a:sym typeface="Tahoma"/>
              </a:defRPr>
            </a:lvl2pPr>
            <a:lvl3pPr indent="0" lvl="2" marL="0" marR="0" algn="r">
              <a:spcBef>
                <a:spcPts val="0"/>
              </a:spcBef>
              <a:spcAft>
                <a:spcPts val="0"/>
              </a:spcAft>
              <a:buNone/>
              <a:defRPr b="0" i="0" sz="1200" u="none" cap="none" strike="noStrike">
                <a:solidFill>
                  <a:schemeClr val="lt1"/>
                </a:solidFill>
                <a:latin typeface="Tahoma"/>
                <a:ea typeface="Tahoma"/>
                <a:cs typeface="Tahoma"/>
                <a:sym typeface="Tahoma"/>
              </a:defRPr>
            </a:lvl3pPr>
            <a:lvl4pPr indent="0" lvl="3" marL="0" marR="0" algn="r">
              <a:spcBef>
                <a:spcPts val="0"/>
              </a:spcBef>
              <a:spcAft>
                <a:spcPts val="0"/>
              </a:spcAft>
              <a:buNone/>
              <a:defRPr b="0" i="0" sz="1200" u="none" cap="none" strike="noStrike">
                <a:solidFill>
                  <a:schemeClr val="lt1"/>
                </a:solidFill>
                <a:latin typeface="Tahoma"/>
                <a:ea typeface="Tahoma"/>
                <a:cs typeface="Tahoma"/>
                <a:sym typeface="Tahoma"/>
              </a:defRPr>
            </a:lvl4pPr>
            <a:lvl5pPr indent="0" lvl="4" marL="0" marR="0" algn="r">
              <a:spcBef>
                <a:spcPts val="0"/>
              </a:spcBef>
              <a:spcAft>
                <a:spcPts val="0"/>
              </a:spcAft>
              <a:buNone/>
              <a:defRPr b="0" i="0" sz="1200" u="none" cap="none" strike="noStrike">
                <a:solidFill>
                  <a:schemeClr val="lt1"/>
                </a:solidFill>
                <a:latin typeface="Tahoma"/>
                <a:ea typeface="Tahoma"/>
                <a:cs typeface="Tahoma"/>
                <a:sym typeface="Tahoma"/>
              </a:defRPr>
            </a:lvl5pPr>
            <a:lvl6pPr indent="0" lvl="5" marL="0" marR="0" algn="r">
              <a:spcBef>
                <a:spcPts val="0"/>
              </a:spcBef>
              <a:spcAft>
                <a:spcPts val="0"/>
              </a:spcAft>
              <a:buNone/>
              <a:defRPr b="0" i="0" sz="1200" u="none" cap="none" strike="noStrike">
                <a:solidFill>
                  <a:schemeClr val="lt1"/>
                </a:solidFill>
                <a:latin typeface="Tahoma"/>
                <a:ea typeface="Tahoma"/>
                <a:cs typeface="Tahoma"/>
                <a:sym typeface="Tahoma"/>
              </a:defRPr>
            </a:lvl6pPr>
            <a:lvl7pPr indent="0" lvl="6" marL="0" marR="0" algn="r">
              <a:spcBef>
                <a:spcPts val="0"/>
              </a:spcBef>
              <a:spcAft>
                <a:spcPts val="0"/>
              </a:spcAft>
              <a:buNone/>
              <a:defRPr b="0" i="0" sz="1200" u="none" cap="none" strike="noStrike">
                <a:solidFill>
                  <a:schemeClr val="lt1"/>
                </a:solidFill>
                <a:latin typeface="Tahoma"/>
                <a:ea typeface="Tahoma"/>
                <a:cs typeface="Tahoma"/>
                <a:sym typeface="Tahoma"/>
              </a:defRPr>
            </a:lvl7pPr>
            <a:lvl8pPr indent="0" lvl="7" marL="0" marR="0" algn="r">
              <a:spcBef>
                <a:spcPts val="0"/>
              </a:spcBef>
              <a:spcAft>
                <a:spcPts val="0"/>
              </a:spcAft>
              <a:buNone/>
              <a:defRPr b="0" i="0" sz="1200" u="none" cap="none" strike="noStrike">
                <a:solidFill>
                  <a:schemeClr val="lt1"/>
                </a:solidFill>
                <a:latin typeface="Tahoma"/>
                <a:ea typeface="Tahoma"/>
                <a:cs typeface="Tahoma"/>
                <a:sym typeface="Tahoma"/>
              </a:defRPr>
            </a:lvl8pPr>
            <a:lvl9pPr indent="0" lvl="8" marL="0" marR="0" algn="r">
              <a:spcBef>
                <a:spcPts val="0"/>
              </a:spcBef>
              <a:spcAft>
                <a:spcPts val="0"/>
              </a:spcAft>
              <a:buNone/>
              <a:defRPr b="0" i="0" sz="1200" u="none" cap="none" strike="noStrike">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spTree>
      <p:nvGrpSpPr>
        <p:cNvPr id="336" name="Shape 336"/>
        <p:cNvGrpSpPr/>
        <p:nvPr/>
      </p:nvGrpSpPr>
      <p:grpSpPr>
        <a:xfrm>
          <a:off x="0" y="0"/>
          <a:ext cx="0" cy="0"/>
          <a:chOff x="0" y="0"/>
          <a:chExt cx="0" cy="0"/>
        </a:xfrm>
      </p:grpSpPr>
      <p:sp>
        <p:nvSpPr>
          <p:cNvPr id="337" name="Google Shape;337;p98"/>
          <p:cNvSpPr txBox="1"/>
          <p:nvPr>
            <p:ph idx="1" type="body"/>
          </p:nvPr>
        </p:nvSpPr>
        <p:spPr>
          <a:xfrm>
            <a:off x="914400" y="1371601"/>
            <a:ext cx="3505200" cy="3810000"/>
          </a:xfrm>
          <a:prstGeom prst="rect">
            <a:avLst/>
          </a:prstGeom>
          <a:noFill/>
          <a:ln>
            <a:noFill/>
          </a:ln>
        </p:spPr>
        <p:txBody>
          <a:bodyPr anchorCtr="0" anchor="t" bIns="45700" lIns="91425" spcFirstLastPara="1" rIns="91425" wrap="square" tIns="45700">
            <a:normAutofit/>
          </a:bodyPr>
          <a:lstStyle>
            <a:lvl1pPr indent="-228600" lvl="0" marL="457200" algn="l">
              <a:spcBef>
                <a:spcPts val="240"/>
              </a:spcBef>
              <a:spcAft>
                <a:spcPts val="0"/>
              </a:spcAft>
              <a:buClr>
                <a:schemeClr val="lt1"/>
              </a:buClr>
              <a:buSzPts val="1200"/>
              <a:buFont typeface="Palatino Linotype"/>
              <a:buNone/>
              <a:defRPr b="0" sz="1200">
                <a:solidFill>
                  <a:schemeClr val="lt1"/>
                </a:solidFill>
              </a:defRPr>
            </a:lvl1pPr>
            <a:lvl2pPr indent="-228600" lvl="1" marL="914400" algn="l">
              <a:spcBef>
                <a:spcPts val="240"/>
              </a:spcBef>
              <a:spcAft>
                <a:spcPts val="0"/>
              </a:spcAft>
              <a:buClr>
                <a:schemeClr val="lt1"/>
              </a:buClr>
              <a:buSzPts val="1200"/>
              <a:buFont typeface="Palatino Linotype"/>
              <a:buNone/>
              <a:defRPr sz="1200">
                <a:solidFill>
                  <a:schemeClr val="lt1"/>
                </a:solidFill>
              </a:defRPr>
            </a:lvl2pPr>
            <a:lvl3pPr indent="-228600" lvl="2" marL="1371600" algn="l">
              <a:spcBef>
                <a:spcPts val="240"/>
              </a:spcBef>
              <a:spcAft>
                <a:spcPts val="0"/>
              </a:spcAft>
              <a:buClr>
                <a:schemeClr val="lt1"/>
              </a:buClr>
              <a:buSzPts val="1200"/>
              <a:buFont typeface="Palatino Linotype"/>
              <a:buNone/>
              <a:defRPr sz="1200">
                <a:solidFill>
                  <a:schemeClr val="lt1"/>
                </a:solidFill>
              </a:defRPr>
            </a:lvl3pPr>
            <a:lvl4pPr indent="-228600" lvl="3" marL="1828800" algn="l">
              <a:spcBef>
                <a:spcPts val="240"/>
              </a:spcBef>
              <a:spcAft>
                <a:spcPts val="0"/>
              </a:spcAft>
              <a:buClr>
                <a:schemeClr val="lt1"/>
              </a:buClr>
              <a:buSzPts val="1200"/>
              <a:buFont typeface="Palatino Linotype"/>
              <a:buNone/>
              <a:defRPr sz="1200">
                <a:solidFill>
                  <a:schemeClr val="lt1"/>
                </a:solidFill>
              </a:defRPr>
            </a:lvl4pPr>
            <a:lvl5pPr indent="-228600" lvl="4" marL="2286000" algn="l">
              <a:spcBef>
                <a:spcPts val="240"/>
              </a:spcBef>
              <a:spcAft>
                <a:spcPts val="0"/>
              </a:spcAft>
              <a:buClr>
                <a:schemeClr val="lt1"/>
              </a:buClr>
              <a:buSzPts val="1200"/>
              <a:buFont typeface="Palatino Linotype"/>
              <a:buNone/>
              <a:defRPr sz="1200">
                <a:solidFill>
                  <a:schemeClr val="lt1"/>
                </a:solidFill>
              </a:defRPr>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38" name="Google Shape;338;p98"/>
          <p:cNvSpPr txBox="1"/>
          <p:nvPr>
            <p:ph idx="2" type="body"/>
          </p:nvPr>
        </p:nvSpPr>
        <p:spPr>
          <a:xfrm>
            <a:off x="5029200" y="1371601"/>
            <a:ext cx="3429000" cy="3810000"/>
          </a:xfrm>
          <a:prstGeom prst="rect">
            <a:avLst/>
          </a:prstGeom>
          <a:noFill/>
          <a:ln>
            <a:noFill/>
          </a:ln>
        </p:spPr>
        <p:txBody>
          <a:bodyPr anchorCtr="0" anchor="t" bIns="45700" lIns="91425" spcFirstLastPara="1" rIns="91425" wrap="square" tIns="45700">
            <a:normAutofit/>
          </a:bodyPr>
          <a:lstStyle>
            <a:lvl1pPr indent="-228600" lvl="0" marL="457200" algn="l">
              <a:spcBef>
                <a:spcPts val="240"/>
              </a:spcBef>
              <a:spcAft>
                <a:spcPts val="0"/>
              </a:spcAft>
              <a:buClr>
                <a:schemeClr val="lt1"/>
              </a:buClr>
              <a:buSzPts val="1200"/>
              <a:buFont typeface="Palatino Linotype"/>
              <a:buNone/>
              <a:defRPr b="0" sz="1200">
                <a:solidFill>
                  <a:schemeClr val="lt1"/>
                </a:solidFill>
              </a:defRPr>
            </a:lvl1pPr>
            <a:lvl2pPr indent="-228600" lvl="1" marL="914400" algn="l">
              <a:spcBef>
                <a:spcPts val="240"/>
              </a:spcBef>
              <a:spcAft>
                <a:spcPts val="0"/>
              </a:spcAft>
              <a:buClr>
                <a:schemeClr val="lt1"/>
              </a:buClr>
              <a:buSzPts val="1200"/>
              <a:buFont typeface="Palatino Linotype"/>
              <a:buNone/>
              <a:defRPr sz="1200">
                <a:solidFill>
                  <a:schemeClr val="lt1"/>
                </a:solidFill>
              </a:defRPr>
            </a:lvl2pPr>
            <a:lvl3pPr indent="-228600" lvl="2" marL="1371600" algn="l">
              <a:spcBef>
                <a:spcPts val="240"/>
              </a:spcBef>
              <a:spcAft>
                <a:spcPts val="0"/>
              </a:spcAft>
              <a:buClr>
                <a:schemeClr val="lt1"/>
              </a:buClr>
              <a:buSzPts val="1200"/>
              <a:buFont typeface="Palatino Linotype"/>
              <a:buNone/>
              <a:defRPr sz="1200">
                <a:solidFill>
                  <a:schemeClr val="lt1"/>
                </a:solidFill>
              </a:defRPr>
            </a:lvl3pPr>
            <a:lvl4pPr indent="-228600" lvl="3" marL="1828800" algn="l">
              <a:spcBef>
                <a:spcPts val="240"/>
              </a:spcBef>
              <a:spcAft>
                <a:spcPts val="0"/>
              </a:spcAft>
              <a:buClr>
                <a:schemeClr val="lt1"/>
              </a:buClr>
              <a:buSzPts val="1200"/>
              <a:buFont typeface="Palatino Linotype"/>
              <a:buNone/>
              <a:defRPr sz="1200">
                <a:solidFill>
                  <a:schemeClr val="lt1"/>
                </a:solidFill>
              </a:defRPr>
            </a:lvl4pPr>
            <a:lvl5pPr indent="-228600" lvl="4" marL="2286000" algn="l">
              <a:spcBef>
                <a:spcPts val="240"/>
              </a:spcBef>
              <a:spcAft>
                <a:spcPts val="0"/>
              </a:spcAft>
              <a:buClr>
                <a:schemeClr val="lt1"/>
              </a:buClr>
              <a:buSzPts val="1200"/>
              <a:buFont typeface="Palatino Linotype"/>
              <a:buNone/>
              <a:defRPr sz="1200">
                <a:solidFill>
                  <a:schemeClr val="lt1"/>
                </a:solidFill>
              </a:defRPr>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39" name="Google Shape;339;p98"/>
          <p:cNvSpPr txBox="1"/>
          <p:nvPr>
            <p:ph type="title"/>
          </p:nvPr>
        </p:nvSpPr>
        <p:spPr>
          <a:xfrm>
            <a:off x="990600" y="152400"/>
            <a:ext cx="7620000" cy="715962"/>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 name="Google Shape;340;p9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chemeClr val="lt1"/>
                </a:solidFill>
                <a:latin typeface="Tahoma"/>
                <a:ea typeface="Tahoma"/>
                <a:cs typeface="Tahoma"/>
                <a:sym typeface="Tahoma"/>
              </a:defRPr>
            </a:lvl1pPr>
            <a:lvl2pPr indent="0" lvl="1" marL="0" marR="0" algn="r">
              <a:spcBef>
                <a:spcPts val="0"/>
              </a:spcBef>
              <a:spcAft>
                <a:spcPts val="0"/>
              </a:spcAft>
              <a:buNone/>
              <a:defRPr b="0" i="0" sz="1200" u="none" cap="none" strike="noStrike">
                <a:solidFill>
                  <a:schemeClr val="lt1"/>
                </a:solidFill>
                <a:latin typeface="Tahoma"/>
                <a:ea typeface="Tahoma"/>
                <a:cs typeface="Tahoma"/>
                <a:sym typeface="Tahoma"/>
              </a:defRPr>
            </a:lvl2pPr>
            <a:lvl3pPr indent="0" lvl="2" marL="0" marR="0" algn="r">
              <a:spcBef>
                <a:spcPts val="0"/>
              </a:spcBef>
              <a:spcAft>
                <a:spcPts val="0"/>
              </a:spcAft>
              <a:buNone/>
              <a:defRPr b="0" i="0" sz="1200" u="none" cap="none" strike="noStrike">
                <a:solidFill>
                  <a:schemeClr val="lt1"/>
                </a:solidFill>
                <a:latin typeface="Tahoma"/>
                <a:ea typeface="Tahoma"/>
                <a:cs typeface="Tahoma"/>
                <a:sym typeface="Tahoma"/>
              </a:defRPr>
            </a:lvl3pPr>
            <a:lvl4pPr indent="0" lvl="3" marL="0" marR="0" algn="r">
              <a:spcBef>
                <a:spcPts val="0"/>
              </a:spcBef>
              <a:spcAft>
                <a:spcPts val="0"/>
              </a:spcAft>
              <a:buNone/>
              <a:defRPr b="0" i="0" sz="1200" u="none" cap="none" strike="noStrike">
                <a:solidFill>
                  <a:schemeClr val="lt1"/>
                </a:solidFill>
                <a:latin typeface="Tahoma"/>
                <a:ea typeface="Tahoma"/>
                <a:cs typeface="Tahoma"/>
                <a:sym typeface="Tahoma"/>
              </a:defRPr>
            </a:lvl4pPr>
            <a:lvl5pPr indent="0" lvl="4" marL="0" marR="0" algn="r">
              <a:spcBef>
                <a:spcPts val="0"/>
              </a:spcBef>
              <a:spcAft>
                <a:spcPts val="0"/>
              </a:spcAft>
              <a:buNone/>
              <a:defRPr b="0" i="0" sz="1200" u="none" cap="none" strike="noStrike">
                <a:solidFill>
                  <a:schemeClr val="lt1"/>
                </a:solidFill>
                <a:latin typeface="Tahoma"/>
                <a:ea typeface="Tahoma"/>
                <a:cs typeface="Tahoma"/>
                <a:sym typeface="Tahoma"/>
              </a:defRPr>
            </a:lvl5pPr>
            <a:lvl6pPr indent="0" lvl="5" marL="0" marR="0" algn="r">
              <a:spcBef>
                <a:spcPts val="0"/>
              </a:spcBef>
              <a:spcAft>
                <a:spcPts val="0"/>
              </a:spcAft>
              <a:buNone/>
              <a:defRPr b="0" i="0" sz="1200" u="none" cap="none" strike="noStrike">
                <a:solidFill>
                  <a:schemeClr val="lt1"/>
                </a:solidFill>
                <a:latin typeface="Tahoma"/>
                <a:ea typeface="Tahoma"/>
                <a:cs typeface="Tahoma"/>
                <a:sym typeface="Tahoma"/>
              </a:defRPr>
            </a:lvl6pPr>
            <a:lvl7pPr indent="0" lvl="6" marL="0" marR="0" algn="r">
              <a:spcBef>
                <a:spcPts val="0"/>
              </a:spcBef>
              <a:spcAft>
                <a:spcPts val="0"/>
              </a:spcAft>
              <a:buNone/>
              <a:defRPr b="0" i="0" sz="1200" u="none" cap="none" strike="noStrike">
                <a:solidFill>
                  <a:schemeClr val="lt1"/>
                </a:solidFill>
                <a:latin typeface="Tahoma"/>
                <a:ea typeface="Tahoma"/>
                <a:cs typeface="Tahoma"/>
                <a:sym typeface="Tahoma"/>
              </a:defRPr>
            </a:lvl7pPr>
            <a:lvl8pPr indent="0" lvl="7" marL="0" marR="0" algn="r">
              <a:spcBef>
                <a:spcPts val="0"/>
              </a:spcBef>
              <a:spcAft>
                <a:spcPts val="0"/>
              </a:spcAft>
              <a:buNone/>
              <a:defRPr b="0" i="0" sz="1200" u="none" cap="none" strike="noStrike">
                <a:solidFill>
                  <a:schemeClr val="lt1"/>
                </a:solidFill>
                <a:latin typeface="Tahoma"/>
                <a:ea typeface="Tahoma"/>
                <a:cs typeface="Tahoma"/>
                <a:sym typeface="Tahoma"/>
              </a:defRPr>
            </a:lvl8pPr>
            <a:lvl9pPr indent="0" lvl="8" marL="0" marR="0" algn="r">
              <a:spcBef>
                <a:spcPts val="0"/>
              </a:spcBef>
              <a:spcAft>
                <a:spcPts val="0"/>
              </a:spcAft>
              <a:buNone/>
              <a:defRPr b="0" i="0" sz="1200" u="none" cap="none" strike="noStrike">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41" name="Google Shape;341;p9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Picture">
  <p:cSld name="Three Picture">
    <p:spTree>
      <p:nvGrpSpPr>
        <p:cNvPr id="342" name="Shape 342"/>
        <p:cNvGrpSpPr/>
        <p:nvPr/>
      </p:nvGrpSpPr>
      <p:grpSpPr>
        <a:xfrm>
          <a:off x="0" y="0"/>
          <a:ext cx="0" cy="0"/>
          <a:chOff x="0" y="0"/>
          <a:chExt cx="0" cy="0"/>
        </a:xfrm>
      </p:grpSpPr>
      <p:sp>
        <p:nvSpPr>
          <p:cNvPr id="343" name="Google Shape;343;p99"/>
          <p:cNvSpPr txBox="1"/>
          <p:nvPr>
            <p:ph idx="1" type="body"/>
          </p:nvPr>
        </p:nvSpPr>
        <p:spPr>
          <a:xfrm>
            <a:off x="457200" y="3048001"/>
            <a:ext cx="2743200" cy="2666999"/>
          </a:xfrm>
          <a:prstGeom prst="rect">
            <a:avLst/>
          </a:prstGeom>
          <a:noFill/>
          <a:ln>
            <a:noFill/>
          </a:ln>
        </p:spPr>
        <p:txBody>
          <a:bodyPr anchorCtr="0" anchor="t" bIns="45700" lIns="274300" spcFirstLastPara="1" rIns="182875" wrap="square" tIns="0">
            <a:normAutofit/>
          </a:bodyPr>
          <a:lstStyle>
            <a:lvl1pPr indent="-228600" lvl="0" marL="457200" algn="l">
              <a:lnSpc>
                <a:spcPct val="111111"/>
              </a:lnSpc>
              <a:spcBef>
                <a:spcPts val="360"/>
              </a:spcBef>
              <a:spcAft>
                <a:spcPts val="0"/>
              </a:spcAft>
              <a:buSzPts val="1400"/>
              <a:buNone/>
              <a:defRPr sz="1800">
                <a:solidFill>
                  <a:schemeClr val="lt1"/>
                </a:solidFill>
              </a:defRPr>
            </a:lvl1pPr>
            <a:lvl2pPr indent="-228600" lvl="1" marL="914400" algn="l">
              <a:spcBef>
                <a:spcPts val="480"/>
              </a:spcBef>
              <a:spcAft>
                <a:spcPts val="0"/>
              </a:spcAft>
              <a:buSzPts val="1400"/>
              <a:buNone/>
              <a:defRPr sz="2400"/>
            </a:lvl2pPr>
            <a:lvl3pPr indent="-228600" lvl="2" marL="1371600" algn="l">
              <a:spcBef>
                <a:spcPts val="400"/>
              </a:spcBef>
              <a:spcAft>
                <a:spcPts val="0"/>
              </a:spcAft>
              <a:buSzPts val="1400"/>
              <a:buNone/>
              <a:defRPr sz="2000"/>
            </a:lvl3pPr>
            <a:lvl4pPr indent="-228600" lvl="3" marL="1828800" algn="l">
              <a:spcBef>
                <a:spcPts val="360"/>
              </a:spcBef>
              <a:spcAft>
                <a:spcPts val="0"/>
              </a:spcAft>
              <a:buSzPts val="1400"/>
              <a:buNone/>
              <a:defRPr sz="1800"/>
            </a:lvl4pPr>
            <a:lvl5pPr indent="-228600" lvl="4" marL="2286000" algn="l">
              <a:spcBef>
                <a:spcPts val="360"/>
              </a:spcBef>
              <a:spcAft>
                <a:spcPts val="0"/>
              </a:spcAft>
              <a:buSzPts val="1400"/>
              <a:buNone/>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44" name="Google Shape;344;p99"/>
          <p:cNvSpPr txBox="1"/>
          <p:nvPr>
            <p:ph idx="2" type="body"/>
          </p:nvPr>
        </p:nvSpPr>
        <p:spPr>
          <a:xfrm>
            <a:off x="3238500" y="3048001"/>
            <a:ext cx="2743200" cy="2666999"/>
          </a:xfrm>
          <a:prstGeom prst="rect">
            <a:avLst/>
          </a:prstGeom>
          <a:noFill/>
          <a:ln>
            <a:noFill/>
          </a:ln>
        </p:spPr>
        <p:txBody>
          <a:bodyPr anchorCtr="0" anchor="t" bIns="45700" lIns="274300" spcFirstLastPara="1" rIns="182875" wrap="square" tIns="0">
            <a:normAutofit/>
          </a:bodyPr>
          <a:lstStyle>
            <a:lvl1pPr indent="-228600" lvl="0" marL="457200" algn="l">
              <a:lnSpc>
                <a:spcPct val="111111"/>
              </a:lnSpc>
              <a:spcBef>
                <a:spcPts val="360"/>
              </a:spcBef>
              <a:spcAft>
                <a:spcPts val="0"/>
              </a:spcAft>
              <a:buSzPts val="1400"/>
              <a:buNone/>
              <a:defRPr sz="1800">
                <a:solidFill>
                  <a:schemeClr val="lt1"/>
                </a:solidFill>
              </a:defRPr>
            </a:lvl1pPr>
            <a:lvl2pPr indent="-228600" lvl="1" marL="914400" algn="l">
              <a:spcBef>
                <a:spcPts val="480"/>
              </a:spcBef>
              <a:spcAft>
                <a:spcPts val="0"/>
              </a:spcAft>
              <a:buSzPts val="1400"/>
              <a:buNone/>
              <a:defRPr sz="2400"/>
            </a:lvl2pPr>
            <a:lvl3pPr indent="-228600" lvl="2" marL="1371600" algn="l">
              <a:spcBef>
                <a:spcPts val="400"/>
              </a:spcBef>
              <a:spcAft>
                <a:spcPts val="0"/>
              </a:spcAft>
              <a:buSzPts val="1400"/>
              <a:buNone/>
              <a:defRPr sz="2000"/>
            </a:lvl3pPr>
            <a:lvl4pPr indent="-228600" lvl="3" marL="1828800" algn="l">
              <a:spcBef>
                <a:spcPts val="360"/>
              </a:spcBef>
              <a:spcAft>
                <a:spcPts val="0"/>
              </a:spcAft>
              <a:buSzPts val="1400"/>
              <a:buNone/>
              <a:defRPr sz="1800"/>
            </a:lvl4pPr>
            <a:lvl5pPr indent="-228600" lvl="4" marL="2286000" algn="l">
              <a:spcBef>
                <a:spcPts val="360"/>
              </a:spcBef>
              <a:spcAft>
                <a:spcPts val="0"/>
              </a:spcAft>
              <a:buSzPts val="1400"/>
              <a:buNone/>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45" name="Google Shape;345;p99"/>
          <p:cNvSpPr txBox="1"/>
          <p:nvPr>
            <p:ph idx="3" type="body"/>
          </p:nvPr>
        </p:nvSpPr>
        <p:spPr>
          <a:xfrm>
            <a:off x="6019800" y="3048001"/>
            <a:ext cx="2743200" cy="2666999"/>
          </a:xfrm>
          <a:prstGeom prst="rect">
            <a:avLst/>
          </a:prstGeom>
          <a:noFill/>
          <a:ln>
            <a:noFill/>
          </a:ln>
        </p:spPr>
        <p:txBody>
          <a:bodyPr anchorCtr="0" anchor="t" bIns="45700" lIns="274300" spcFirstLastPara="1" rIns="182875" wrap="square" tIns="0">
            <a:normAutofit/>
          </a:bodyPr>
          <a:lstStyle>
            <a:lvl1pPr indent="-228600" lvl="0" marL="457200" algn="l">
              <a:lnSpc>
                <a:spcPct val="111111"/>
              </a:lnSpc>
              <a:spcBef>
                <a:spcPts val="360"/>
              </a:spcBef>
              <a:spcAft>
                <a:spcPts val="0"/>
              </a:spcAft>
              <a:buSzPts val="1400"/>
              <a:buNone/>
              <a:defRPr sz="1800">
                <a:solidFill>
                  <a:schemeClr val="lt1"/>
                </a:solidFill>
              </a:defRPr>
            </a:lvl1pPr>
            <a:lvl2pPr indent="-228600" lvl="1" marL="914400" algn="l">
              <a:spcBef>
                <a:spcPts val="480"/>
              </a:spcBef>
              <a:spcAft>
                <a:spcPts val="0"/>
              </a:spcAft>
              <a:buSzPts val="1400"/>
              <a:buNone/>
              <a:defRPr sz="2400"/>
            </a:lvl2pPr>
            <a:lvl3pPr indent="-228600" lvl="2" marL="1371600" algn="l">
              <a:spcBef>
                <a:spcPts val="400"/>
              </a:spcBef>
              <a:spcAft>
                <a:spcPts val="0"/>
              </a:spcAft>
              <a:buSzPts val="1400"/>
              <a:buNone/>
              <a:defRPr sz="2000"/>
            </a:lvl3pPr>
            <a:lvl4pPr indent="-228600" lvl="3" marL="1828800" algn="l">
              <a:spcBef>
                <a:spcPts val="360"/>
              </a:spcBef>
              <a:spcAft>
                <a:spcPts val="0"/>
              </a:spcAft>
              <a:buSzPts val="1400"/>
              <a:buNone/>
              <a:defRPr sz="1800"/>
            </a:lvl4pPr>
            <a:lvl5pPr indent="-228600" lvl="4" marL="2286000" algn="l">
              <a:spcBef>
                <a:spcPts val="360"/>
              </a:spcBef>
              <a:spcAft>
                <a:spcPts val="0"/>
              </a:spcAft>
              <a:buSzPts val="1400"/>
              <a:buNone/>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46" name="Google Shape;346;p99"/>
          <p:cNvSpPr txBox="1"/>
          <p:nvPr>
            <p:ph idx="4" type="body"/>
          </p:nvPr>
        </p:nvSpPr>
        <p:spPr>
          <a:xfrm>
            <a:off x="457200" y="1066801"/>
            <a:ext cx="2743200" cy="1905000"/>
          </a:xfrm>
          <a:prstGeom prst="rect">
            <a:avLst/>
          </a:prstGeom>
          <a:noFill/>
          <a:ln>
            <a:noFill/>
          </a:ln>
        </p:spPr>
        <p:txBody>
          <a:bodyPr anchorCtr="0" anchor="t" bIns="45700" lIns="91425" spcFirstLastPara="1" rIns="91425" wrap="square" tIns="45700">
            <a:noAutofit/>
          </a:bodyPr>
          <a:lstStyle>
            <a:lvl1pPr indent="-228600" lvl="0" marL="457200" algn="l">
              <a:spcBef>
                <a:spcPts val="400"/>
              </a:spcBef>
              <a:spcAft>
                <a:spcPts val="0"/>
              </a:spcAft>
              <a:buSzPts val="1400"/>
              <a:buNone/>
              <a:defRPr sz="2000">
                <a:solidFill>
                  <a:schemeClr val="lt1"/>
                </a:solidFill>
              </a:defRPr>
            </a:lvl1pPr>
            <a:lvl2pPr indent="-228600" lvl="1" marL="914400" algn="l">
              <a:spcBef>
                <a:spcPts val="480"/>
              </a:spcBef>
              <a:spcAft>
                <a:spcPts val="0"/>
              </a:spcAft>
              <a:buSzPts val="1400"/>
              <a:buNone/>
              <a:defRPr sz="2400"/>
            </a:lvl2pPr>
            <a:lvl3pPr indent="-228600" lvl="2" marL="1371600" algn="l">
              <a:spcBef>
                <a:spcPts val="400"/>
              </a:spcBef>
              <a:spcAft>
                <a:spcPts val="0"/>
              </a:spcAft>
              <a:buSzPts val="1400"/>
              <a:buNone/>
              <a:defRPr sz="2000"/>
            </a:lvl3pPr>
            <a:lvl4pPr indent="-228600" lvl="3" marL="1828800" algn="l">
              <a:spcBef>
                <a:spcPts val="360"/>
              </a:spcBef>
              <a:spcAft>
                <a:spcPts val="0"/>
              </a:spcAft>
              <a:buSzPts val="1400"/>
              <a:buNone/>
              <a:defRPr sz="1800"/>
            </a:lvl4pPr>
            <a:lvl5pPr indent="-228600" lvl="4" marL="2286000" algn="l">
              <a:spcBef>
                <a:spcPts val="360"/>
              </a:spcBef>
              <a:spcAft>
                <a:spcPts val="0"/>
              </a:spcAft>
              <a:buSzPts val="1400"/>
              <a:buNone/>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47" name="Google Shape;347;p99"/>
          <p:cNvSpPr txBox="1"/>
          <p:nvPr>
            <p:ph idx="5" type="body"/>
          </p:nvPr>
        </p:nvSpPr>
        <p:spPr>
          <a:xfrm>
            <a:off x="3276600" y="1066801"/>
            <a:ext cx="2667000" cy="1905000"/>
          </a:xfrm>
          <a:prstGeom prst="rect">
            <a:avLst/>
          </a:prstGeom>
          <a:noFill/>
          <a:ln>
            <a:noFill/>
          </a:ln>
        </p:spPr>
        <p:txBody>
          <a:bodyPr anchorCtr="0" anchor="t" bIns="45700" lIns="91425" spcFirstLastPara="1" rIns="91425" wrap="square" tIns="45700">
            <a:normAutofit/>
          </a:bodyPr>
          <a:lstStyle>
            <a:lvl1pPr indent="-228600" lvl="0" marL="457200" algn="l">
              <a:spcBef>
                <a:spcPts val="400"/>
              </a:spcBef>
              <a:spcAft>
                <a:spcPts val="0"/>
              </a:spcAft>
              <a:buSzPts val="1400"/>
              <a:buNone/>
              <a:defRPr sz="2000">
                <a:solidFill>
                  <a:schemeClr val="lt1"/>
                </a:solidFill>
              </a:defRPr>
            </a:lvl1pPr>
            <a:lvl2pPr indent="-228600" lvl="1" marL="914400" algn="l">
              <a:spcBef>
                <a:spcPts val="480"/>
              </a:spcBef>
              <a:spcAft>
                <a:spcPts val="0"/>
              </a:spcAft>
              <a:buSzPts val="1400"/>
              <a:buNone/>
              <a:defRPr sz="2400"/>
            </a:lvl2pPr>
            <a:lvl3pPr indent="-228600" lvl="2" marL="1371600" algn="l">
              <a:spcBef>
                <a:spcPts val="400"/>
              </a:spcBef>
              <a:spcAft>
                <a:spcPts val="0"/>
              </a:spcAft>
              <a:buSzPts val="1400"/>
              <a:buNone/>
              <a:defRPr sz="2000"/>
            </a:lvl3pPr>
            <a:lvl4pPr indent="-228600" lvl="3" marL="1828800" algn="l">
              <a:spcBef>
                <a:spcPts val="360"/>
              </a:spcBef>
              <a:spcAft>
                <a:spcPts val="0"/>
              </a:spcAft>
              <a:buSzPts val="1400"/>
              <a:buNone/>
              <a:defRPr sz="1800"/>
            </a:lvl4pPr>
            <a:lvl5pPr indent="-228600" lvl="4" marL="2286000" algn="l">
              <a:spcBef>
                <a:spcPts val="360"/>
              </a:spcBef>
              <a:spcAft>
                <a:spcPts val="0"/>
              </a:spcAft>
              <a:buSzPts val="1400"/>
              <a:buNone/>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48" name="Google Shape;348;p99"/>
          <p:cNvSpPr txBox="1"/>
          <p:nvPr>
            <p:ph idx="6" type="body"/>
          </p:nvPr>
        </p:nvSpPr>
        <p:spPr>
          <a:xfrm>
            <a:off x="6019800" y="1066801"/>
            <a:ext cx="2743200" cy="1905000"/>
          </a:xfrm>
          <a:prstGeom prst="rect">
            <a:avLst/>
          </a:prstGeom>
          <a:noFill/>
          <a:ln>
            <a:noFill/>
          </a:ln>
        </p:spPr>
        <p:txBody>
          <a:bodyPr anchorCtr="0" anchor="t" bIns="45700" lIns="91425" spcFirstLastPara="1" rIns="91425" wrap="square" tIns="45700">
            <a:normAutofit/>
          </a:bodyPr>
          <a:lstStyle>
            <a:lvl1pPr indent="-228600" lvl="0" marL="457200" algn="l">
              <a:spcBef>
                <a:spcPts val="400"/>
              </a:spcBef>
              <a:spcAft>
                <a:spcPts val="0"/>
              </a:spcAft>
              <a:buSzPts val="1400"/>
              <a:buNone/>
              <a:defRPr sz="2000">
                <a:solidFill>
                  <a:schemeClr val="lt1"/>
                </a:solidFill>
              </a:defRPr>
            </a:lvl1pPr>
            <a:lvl2pPr indent="-228600" lvl="1" marL="914400" algn="l">
              <a:spcBef>
                <a:spcPts val="480"/>
              </a:spcBef>
              <a:spcAft>
                <a:spcPts val="0"/>
              </a:spcAft>
              <a:buSzPts val="1400"/>
              <a:buNone/>
              <a:defRPr sz="2400"/>
            </a:lvl2pPr>
            <a:lvl3pPr indent="-228600" lvl="2" marL="1371600" algn="l">
              <a:spcBef>
                <a:spcPts val="400"/>
              </a:spcBef>
              <a:spcAft>
                <a:spcPts val="0"/>
              </a:spcAft>
              <a:buSzPts val="1400"/>
              <a:buNone/>
              <a:defRPr sz="2000"/>
            </a:lvl3pPr>
            <a:lvl4pPr indent="-228600" lvl="3" marL="1828800" algn="l">
              <a:spcBef>
                <a:spcPts val="360"/>
              </a:spcBef>
              <a:spcAft>
                <a:spcPts val="0"/>
              </a:spcAft>
              <a:buSzPts val="1400"/>
              <a:buNone/>
              <a:defRPr sz="1800"/>
            </a:lvl4pPr>
            <a:lvl5pPr indent="-228600" lvl="4" marL="2286000" algn="l">
              <a:spcBef>
                <a:spcPts val="360"/>
              </a:spcBef>
              <a:spcAft>
                <a:spcPts val="0"/>
              </a:spcAft>
              <a:buSzPts val="1400"/>
              <a:buNone/>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49" name="Google Shape;349;p99"/>
          <p:cNvSpPr txBox="1"/>
          <p:nvPr>
            <p:ph type="title"/>
          </p:nvPr>
        </p:nvSpPr>
        <p:spPr>
          <a:xfrm>
            <a:off x="990600" y="473075"/>
            <a:ext cx="7620000" cy="7159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0" name="Google Shape;350;p9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 name="Google Shape;351;p9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chemeClr val="lt1"/>
                </a:solidFill>
                <a:latin typeface="Tahoma"/>
                <a:ea typeface="Tahoma"/>
                <a:cs typeface="Tahoma"/>
                <a:sym typeface="Tahoma"/>
              </a:defRPr>
            </a:lvl1pPr>
            <a:lvl2pPr indent="0" lvl="1" marL="0" marR="0" algn="r">
              <a:spcBef>
                <a:spcPts val="0"/>
              </a:spcBef>
              <a:spcAft>
                <a:spcPts val="0"/>
              </a:spcAft>
              <a:buNone/>
              <a:defRPr b="0" i="0" sz="1200" u="none" cap="none" strike="noStrike">
                <a:solidFill>
                  <a:schemeClr val="lt1"/>
                </a:solidFill>
                <a:latin typeface="Tahoma"/>
                <a:ea typeface="Tahoma"/>
                <a:cs typeface="Tahoma"/>
                <a:sym typeface="Tahoma"/>
              </a:defRPr>
            </a:lvl2pPr>
            <a:lvl3pPr indent="0" lvl="2" marL="0" marR="0" algn="r">
              <a:spcBef>
                <a:spcPts val="0"/>
              </a:spcBef>
              <a:spcAft>
                <a:spcPts val="0"/>
              </a:spcAft>
              <a:buNone/>
              <a:defRPr b="0" i="0" sz="1200" u="none" cap="none" strike="noStrike">
                <a:solidFill>
                  <a:schemeClr val="lt1"/>
                </a:solidFill>
                <a:latin typeface="Tahoma"/>
                <a:ea typeface="Tahoma"/>
                <a:cs typeface="Tahoma"/>
                <a:sym typeface="Tahoma"/>
              </a:defRPr>
            </a:lvl3pPr>
            <a:lvl4pPr indent="0" lvl="3" marL="0" marR="0" algn="r">
              <a:spcBef>
                <a:spcPts val="0"/>
              </a:spcBef>
              <a:spcAft>
                <a:spcPts val="0"/>
              </a:spcAft>
              <a:buNone/>
              <a:defRPr b="0" i="0" sz="1200" u="none" cap="none" strike="noStrike">
                <a:solidFill>
                  <a:schemeClr val="lt1"/>
                </a:solidFill>
                <a:latin typeface="Tahoma"/>
                <a:ea typeface="Tahoma"/>
                <a:cs typeface="Tahoma"/>
                <a:sym typeface="Tahoma"/>
              </a:defRPr>
            </a:lvl4pPr>
            <a:lvl5pPr indent="0" lvl="4" marL="0" marR="0" algn="r">
              <a:spcBef>
                <a:spcPts val="0"/>
              </a:spcBef>
              <a:spcAft>
                <a:spcPts val="0"/>
              </a:spcAft>
              <a:buNone/>
              <a:defRPr b="0" i="0" sz="1200" u="none" cap="none" strike="noStrike">
                <a:solidFill>
                  <a:schemeClr val="lt1"/>
                </a:solidFill>
                <a:latin typeface="Tahoma"/>
                <a:ea typeface="Tahoma"/>
                <a:cs typeface="Tahoma"/>
                <a:sym typeface="Tahoma"/>
              </a:defRPr>
            </a:lvl5pPr>
            <a:lvl6pPr indent="0" lvl="5" marL="0" marR="0" algn="r">
              <a:spcBef>
                <a:spcPts val="0"/>
              </a:spcBef>
              <a:spcAft>
                <a:spcPts val="0"/>
              </a:spcAft>
              <a:buNone/>
              <a:defRPr b="0" i="0" sz="1200" u="none" cap="none" strike="noStrike">
                <a:solidFill>
                  <a:schemeClr val="lt1"/>
                </a:solidFill>
                <a:latin typeface="Tahoma"/>
                <a:ea typeface="Tahoma"/>
                <a:cs typeface="Tahoma"/>
                <a:sym typeface="Tahoma"/>
              </a:defRPr>
            </a:lvl6pPr>
            <a:lvl7pPr indent="0" lvl="6" marL="0" marR="0" algn="r">
              <a:spcBef>
                <a:spcPts val="0"/>
              </a:spcBef>
              <a:spcAft>
                <a:spcPts val="0"/>
              </a:spcAft>
              <a:buNone/>
              <a:defRPr b="0" i="0" sz="1200" u="none" cap="none" strike="noStrike">
                <a:solidFill>
                  <a:schemeClr val="lt1"/>
                </a:solidFill>
                <a:latin typeface="Tahoma"/>
                <a:ea typeface="Tahoma"/>
                <a:cs typeface="Tahoma"/>
                <a:sym typeface="Tahoma"/>
              </a:defRPr>
            </a:lvl7pPr>
            <a:lvl8pPr indent="0" lvl="7" marL="0" marR="0" algn="r">
              <a:spcBef>
                <a:spcPts val="0"/>
              </a:spcBef>
              <a:spcAft>
                <a:spcPts val="0"/>
              </a:spcAft>
              <a:buNone/>
              <a:defRPr b="0" i="0" sz="1200" u="none" cap="none" strike="noStrike">
                <a:solidFill>
                  <a:schemeClr val="lt1"/>
                </a:solidFill>
                <a:latin typeface="Tahoma"/>
                <a:ea typeface="Tahoma"/>
                <a:cs typeface="Tahoma"/>
                <a:sym typeface="Tahoma"/>
              </a:defRPr>
            </a:lvl8pPr>
            <a:lvl9pPr indent="0" lvl="8" marL="0" marR="0" algn="r">
              <a:spcBef>
                <a:spcPts val="0"/>
              </a:spcBef>
              <a:spcAft>
                <a:spcPts val="0"/>
              </a:spcAft>
              <a:buNone/>
              <a:defRPr b="0" i="0" sz="1200" u="none" cap="none" strike="noStrike">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Picture">
  <p:cSld name="Two Picture">
    <p:spTree>
      <p:nvGrpSpPr>
        <p:cNvPr id="352" name="Shape 352"/>
        <p:cNvGrpSpPr/>
        <p:nvPr/>
      </p:nvGrpSpPr>
      <p:grpSpPr>
        <a:xfrm>
          <a:off x="0" y="0"/>
          <a:ext cx="0" cy="0"/>
          <a:chOff x="0" y="0"/>
          <a:chExt cx="0" cy="0"/>
        </a:xfrm>
      </p:grpSpPr>
      <p:sp>
        <p:nvSpPr>
          <p:cNvPr id="353" name="Google Shape;353;p100"/>
          <p:cNvSpPr txBox="1"/>
          <p:nvPr>
            <p:ph idx="1" type="body"/>
          </p:nvPr>
        </p:nvSpPr>
        <p:spPr>
          <a:xfrm>
            <a:off x="1017638" y="1143000"/>
            <a:ext cx="3429000" cy="1828800"/>
          </a:xfrm>
          <a:prstGeom prst="rect">
            <a:avLst/>
          </a:prstGeom>
          <a:noFill/>
          <a:ln>
            <a:noFill/>
          </a:ln>
        </p:spPr>
        <p:txBody>
          <a:bodyPr anchorCtr="0" anchor="t" bIns="45700" lIns="91425" spcFirstLastPara="1" rIns="91425" wrap="square" tIns="45700">
            <a:normAutofit/>
          </a:bodyPr>
          <a:lstStyle>
            <a:lvl1pPr indent="-228600" lvl="0" marL="457200" algn="l">
              <a:spcBef>
                <a:spcPts val="400"/>
              </a:spcBef>
              <a:spcAft>
                <a:spcPts val="0"/>
              </a:spcAft>
              <a:buSzPts val="1400"/>
              <a:buNone/>
              <a:defRPr sz="2000"/>
            </a:lvl1pPr>
            <a:lvl2pPr indent="-228600" lvl="1" marL="914400" algn="l">
              <a:spcBef>
                <a:spcPts val="480"/>
              </a:spcBef>
              <a:spcAft>
                <a:spcPts val="0"/>
              </a:spcAft>
              <a:buSzPts val="1400"/>
              <a:buNone/>
              <a:defRPr sz="2400"/>
            </a:lvl2pPr>
            <a:lvl3pPr indent="-228600" lvl="2" marL="1371600" algn="l">
              <a:spcBef>
                <a:spcPts val="400"/>
              </a:spcBef>
              <a:spcAft>
                <a:spcPts val="0"/>
              </a:spcAft>
              <a:buSzPts val="1400"/>
              <a:buNone/>
              <a:defRPr sz="2000"/>
            </a:lvl3pPr>
            <a:lvl4pPr indent="-228600" lvl="3" marL="1828800" algn="l">
              <a:spcBef>
                <a:spcPts val="360"/>
              </a:spcBef>
              <a:spcAft>
                <a:spcPts val="0"/>
              </a:spcAft>
              <a:buSzPts val="1400"/>
              <a:buNone/>
              <a:defRPr sz="1800"/>
            </a:lvl4pPr>
            <a:lvl5pPr indent="-228600" lvl="4" marL="2286000" algn="l">
              <a:spcBef>
                <a:spcPts val="360"/>
              </a:spcBef>
              <a:spcAft>
                <a:spcPts val="0"/>
              </a:spcAft>
              <a:buSzPts val="1400"/>
              <a:buNone/>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54" name="Google Shape;354;p100"/>
          <p:cNvSpPr txBox="1"/>
          <p:nvPr>
            <p:ph idx="2" type="body"/>
          </p:nvPr>
        </p:nvSpPr>
        <p:spPr>
          <a:xfrm>
            <a:off x="4572000" y="1219200"/>
            <a:ext cx="3810000" cy="2057399"/>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lt1"/>
              </a:buClr>
              <a:buSzPts val="1400"/>
              <a:buFont typeface="Palatino Linotype"/>
              <a:buNone/>
              <a:defRPr b="1" sz="1400">
                <a:solidFill>
                  <a:schemeClr val="lt1"/>
                </a:solidFill>
              </a:defRPr>
            </a:lvl1pPr>
            <a:lvl2pPr indent="-228600" lvl="1" marL="914400" algn="l">
              <a:spcBef>
                <a:spcPts val="240"/>
              </a:spcBef>
              <a:spcAft>
                <a:spcPts val="0"/>
              </a:spcAft>
              <a:buClr>
                <a:schemeClr val="lt1"/>
              </a:buClr>
              <a:buSzPts val="1200"/>
              <a:buFont typeface="Palatino Linotype"/>
              <a:buNone/>
              <a:defRPr sz="1200">
                <a:solidFill>
                  <a:schemeClr val="lt1"/>
                </a:solidFill>
              </a:defRPr>
            </a:lvl2pPr>
            <a:lvl3pPr indent="-228600" lvl="2" marL="1371600" algn="l">
              <a:spcBef>
                <a:spcPts val="240"/>
              </a:spcBef>
              <a:spcAft>
                <a:spcPts val="0"/>
              </a:spcAft>
              <a:buClr>
                <a:schemeClr val="lt1"/>
              </a:buClr>
              <a:buSzPts val="1200"/>
              <a:buFont typeface="Palatino Linotype"/>
              <a:buNone/>
              <a:defRPr sz="1200">
                <a:solidFill>
                  <a:schemeClr val="lt1"/>
                </a:solidFill>
              </a:defRPr>
            </a:lvl3pPr>
            <a:lvl4pPr indent="-228600" lvl="3" marL="1828800" algn="l">
              <a:spcBef>
                <a:spcPts val="240"/>
              </a:spcBef>
              <a:spcAft>
                <a:spcPts val="0"/>
              </a:spcAft>
              <a:buClr>
                <a:schemeClr val="lt1"/>
              </a:buClr>
              <a:buSzPts val="1200"/>
              <a:buFont typeface="Palatino Linotype"/>
              <a:buNone/>
              <a:defRPr sz="1200">
                <a:solidFill>
                  <a:schemeClr val="lt1"/>
                </a:solidFill>
              </a:defRPr>
            </a:lvl4pPr>
            <a:lvl5pPr indent="-228600" lvl="4" marL="2286000" algn="l">
              <a:spcBef>
                <a:spcPts val="240"/>
              </a:spcBef>
              <a:spcAft>
                <a:spcPts val="0"/>
              </a:spcAft>
              <a:buClr>
                <a:schemeClr val="lt1"/>
              </a:buClr>
              <a:buSzPts val="1200"/>
              <a:buFont typeface="Palatino Linotype"/>
              <a:buNone/>
              <a:defRPr sz="1200">
                <a:solidFill>
                  <a:schemeClr val="lt1"/>
                </a:solidFill>
              </a:defRPr>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55" name="Google Shape;355;p100"/>
          <p:cNvSpPr txBox="1"/>
          <p:nvPr>
            <p:ph idx="3" type="body"/>
          </p:nvPr>
        </p:nvSpPr>
        <p:spPr>
          <a:xfrm>
            <a:off x="4778477" y="3505200"/>
            <a:ext cx="3429000" cy="1981200"/>
          </a:xfrm>
          <a:prstGeom prst="rect">
            <a:avLst/>
          </a:prstGeom>
          <a:noFill/>
          <a:ln>
            <a:noFill/>
          </a:ln>
        </p:spPr>
        <p:txBody>
          <a:bodyPr anchorCtr="0" anchor="t" bIns="45700" lIns="91425" spcFirstLastPara="1" rIns="91425" wrap="square" tIns="45700">
            <a:normAutofit/>
          </a:bodyPr>
          <a:lstStyle>
            <a:lvl1pPr indent="-228600" lvl="0" marL="457200" algn="l">
              <a:spcBef>
                <a:spcPts val="400"/>
              </a:spcBef>
              <a:spcAft>
                <a:spcPts val="0"/>
              </a:spcAft>
              <a:buSzPts val="1400"/>
              <a:buNone/>
              <a:defRPr sz="2000"/>
            </a:lvl1pPr>
            <a:lvl2pPr indent="-228600" lvl="1" marL="914400" algn="l">
              <a:spcBef>
                <a:spcPts val="480"/>
              </a:spcBef>
              <a:spcAft>
                <a:spcPts val="0"/>
              </a:spcAft>
              <a:buSzPts val="1400"/>
              <a:buNone/>
              <a:defRPr sz="2400"/>
            </a:lvl2pPr>
            <a:lvl3pPr indent="-228600" lvl="2" marL="1371600" algn="l">
              <a:spcBef>
                <a:spcPts val="400"/>
              </a:spcBef>
              <a:spcAft>
                <a:spcPts val="0"/>
              </a:spcAft>
              <a:buSzPts val="1400"/>
              <a:buNone/>
              <a:defRPr sz="2000"/>
            </a:lvl3pPr>
            <a:lvl4pPr indent="-228600" lvl="3" marL="1828800" algn="l">
              <a:spcBef>
                <a:spcPts val="360"/>
              </a:spcBef>
              <a:spcAft>
                <a:spcPts val="0"/>
              </a:spcAft>
              <a:buSzPts val="1400"/>
              <a:buNone/>
              <a:defRPr sz="1800"/>
            </a:lvl4pPr>
            <a:lvl5pPr indent="-228600" lvl="4" marL="2286000" algn="l">
              <a:spcBef>
                <a:spcPts val="360"/>
              </a:spcBef>
              <a:spcAft>
                <a:spcPts val="0"/>
              </a:spcAft>
              <a:buSzPts val="1400"/>
              <a:buNone/>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56" name="Google Shape;356;p100"/>
          <p:cNvSpPr txBox="1"/>
          <p:nvPr>
            <p:ph idx="4" type="body"/>
          </p:nvPr>
        </p:nvSpPr>
        <p:spPr>
          <a:xfrm>
            <a:off x="990600" y="2895600"/>
            <a:ext cx="3429000" cy="30480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lt1"/>
              </a:buClr>
              <a:buSzPts val="1400"/>
              <a:buFont typeface="Palatino Linotype"/>
              <a:buNone/>
              <a:defRPr b="1" sz="1400">
                <a:solidFill>
                  <a:schemeClr val="lt1"/>
                </a:solidFill>
              </a:defRPr>
            </a:lvl1pPr>
            <a:lvl2pPr indent="-228600" lvl="1" marL="914400" algn="l">
              <a:spcBef>
                <a:spcPts val="240"/>
              </a:spcBef>
              <a:spcAft>
                <a:spcPts val="0"/>
              </a:spcAft>
              <a:buClr>
                <a:schemeClr val="lt1"/>
              </a:buClr>
              <a:buSzPts val="1200"/>
              <a:buFont typeface="Palatino Linotype"/>
              <a:buNone/>
              <a:defRPr sz="1200">
                <a:solidFill>
                  <a:schemeClr val="lt1"/>
                </a:solidFill>
              </a:defRPr>
            </a:lvl2pPr>
            <a:lvl3pPr indent="-228600" lvl="2" marL="1371600" algn="l">
              <a:spcBef>
                <a:spcPts val="240"/>
              </a:spcBef>
              <a:spcAft>
                <a:spcPts val="0"/>
              </a:spcAft>
              <a:buClr>
                <a:schemeClr val="lt1"/>
              </a:buClr>
              <a:buSzPts val="1200"/>
              <a:buFont typeface="Palatino Linotype"/>
              <a:buNone/>
              <a:defRPr sz="1200">
                <a:solidFill>
                  <a:schemeClr val="lt1"/>
                </a:solidFill>
              </a:defRPr>
            </a:lvl3pPr>
            <a:lvl4pPr indent="-228600" lvl="3" marL="1828800" algn="l">
              <a:spcBef>
                <a:spcPts val="240"/>
              </a:spcBef>
              <a:spcAft>
                <a:spcPts val="0"/>
              </a:spcAft>
              <a:buClr>
                <a:schemeClr val="lt1"/>
              </a:buClr>
              <a:buSzPts val="1200"/>
              <a:buFont typeface="Palatino Linotype"/>
              <a:buNone/>
              <a:defRPr sz="1200">
                <a:solidFill>
                  <a:schemeClr val="lt1"/>
                </a:solidFill>
              </a:defRPr>
            </a:lvl4pPr>
            <a:lvl5pPr indent="-228600" lvl="4" marL="2286000" algn="l">
              <a:spcBef>
                <a:spcPts val="240"/>
              </a:spcBef>
              <a:spcAft>
                <a:spcPts val="0"/>
              </a:spcAft>
              <a:buClr>
                <a:schemeClr val="lt1"/>
              </a:buClr>
              <a:buSzPts val="1200"/>
              <a:buFont typeface="Palatino Linotype"/>
              <a:buNone/>
              <a:defRPr sz="1200">
                <a:solidFill>
                  <a:schemeClr val="lt1"/>
                </a:solidFill>
              </a:defRPr>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57" name="Google Shape;357;p100"/>
          <p:cNvSpPr txBox="1"/>
          <p:nvPr>
            <p:ph type="title"/>
          </p:nvPr>
        </p:nvSpPr>
        <p:spPr>
          <a:xfrm>
            <a:off x="990600" y="473075"/>
            <a:ext cx="7620000" cy="7159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8" name="Google Shape;358;p10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9" name="Google Shape;359;p10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chemeClr val="lt1"/>
                </a:solidFill>
                <a:latin typeface="Tahoma"/>
                <a:ea typeface="Tahoma"/>
                <a:cs typeface="Tahoma"/>
                <a:sym typeface="Tahoma"/>
              </a:defRPr>
            </a:lvl1pPr>
            <a:lvl2pPr indent="0" lvl="1" marL="0" marR="0" algn="r">
              <a:spcBef>
                <a:spcPts val="0"/>
              </a:spcBef>
              <a:spcAft>
                <a:spcPts val="0"/>
              </a:spcAft>
              <a:buNone/>
              <a:defRPr b="0" i="0" sz="1200" u="none" cap="none" strike="noStrike">
                <a:solidFill>
                  <a:schemeClr val="lt1"/>
                </a:solidFill>
                <a:latin typeface="Tahoma"/>
                <a:ea typeface="Tahoma"/>
                <a:cs typeface="Tahoma"/>
                <a:sym typeface="Tahoma"/>
              </a:defRPr>
            </a:lvl2pPr>
            <a:lvl3pPr indent="0" lvl="2" marL="0" marR="0" algn="r">
              <a:spcBef>
                <a:spcPts val="0"/>
              </a:spcBef>
              <a:spcAft>
                <a:spcPts val="0"/>
              </a:spcAft>
              <a:buNone/>
              <a:defRPr b="0" i="0" sz="1200" u="none" cap="none" strike="noStrike">
                <a:solidFill>
                  <a:schemeClr val="lt1"/>
                </a:solidFill>
                <a:latin typeface="Tahoma"/>
                <a:ea typeface="Tahoma"/>
                <a:cs typeface="Tahoma"/>
                <a:sym typeface="Tahoma"/>
              </a:defRPr>
            </a:lvl3pPr>
            <a:lvl4pPr indent="0" lvl="3" marL="0" marR="0" algn="r">
              <a:spcBef>
                <a:spcPts val="0"/>
              </a:spcBef>
              <a:spcAft>
                <a:spcPts val="0"/>
              </a:spcAft>
              <a:buNone/>
              <a:defRPr b="0" i="0" sz="1200" u="none" cap="none" strike="noStrike">
                <a:solidFill>
                  <a:schemeClr val="lt1"/>
                </a:solidFill>
                <a:latin typeface="Tahoma"/>
                <a:ea typeface="Tahoma"/>
                <a:cs typeface="Tahoma"/>
                <a:sym typeface="Tahoma"/>
              </a:defRPr>
            </a:lvl4pPr>
            <a:lvl5pPr indent="0" lvl="4" marL="0" marR="0" algn="r">
              <a:spcBef>
                <a:spcPts val="0"/>
              </a:spcBef>
              <a:spcAft>
                <a:spcPts val="0"/>
              </a:spcAft>
              <a:buNone/>
              <a:defRPr b="0" i="0" sz="1200" u="none" cap="none" strike="noStrike">
                <a:solidFill>
                  <a:schemeClr val="lt1"/>
                </a:solidFill>
                <a:latin typeface="Tahoma"/>
                <a:ea typeface="Tahoma"/>
                <a:cs typeface="Tahoma"/>
                <a:sym typeface="Tahoma"/>
              </a:defRPr>
            </a:lvl5pPr>
            <a:lvl6pPr indent="0" lvl="5" marL="0" marR="0" algn="r">
              <a:spcBef>
                <a:spcPts val="0"/>
              </a:spcBef>
              <a:spcAft>
                <a:spcPts val="0"/>
              </a:spcAft>
              <a:buNone/>
              <a:defRPr b="0" i="0" sz="1200" u="none" cap="none" strike="noStrike">
                <a:solidFill>
                  <a:schemeClr val="lt1"/>
                </a:solidFill>
                <a:latin typeface="Tahoma"/>
                <a:ea typeface="Tahoma"/>
                <a:cs typeface="Tahoma"/>
                <a:sym typeface="Tahoma"/>
              </a:defRPr>
            </a:lvl6pPr>
            <a:lvl7pPr indent="0" lvl="6" marL="0" marR="0" algn="r">
              <a:spcBef>
                <a:spcPts val="0"/>
              </a:spcBef>
              <a:spcAft>
                <a:spcPts val="0"/>
              </a:spcAft>
              <a:buNone/>
              <a:defRPr b="0" i="0" sz="1200" u="none" cap="none" strike="noStrike">
                <a:solidFill>
                  <a:schemeClr val="lt1"/>
                </a:solidFill>
                <a:latin typeface="Tahoma"/>
                <a:ea typeface="Tahoma"/>
                <a:cs typeface="Tahoma"/>
                <a:sym typeface="Tahoma"/>
              </a:defRPr>
            </a:lvl7pPr>
            <a:lvl8pPr indent="0" lvl="7" marL="0" marR="0" algn="r">
              <a:spcBef>
                <a:spcPts val="0"/>
              </a:spcBef>
              <a:spcAft>
                <a:spcPts val="0"/>
              </a:spcAft>
              <a:buNone/>
              <a:defRPr b="0" i="0" sz="1200" u="none" cap="none" strike="noStrike">
                <a:solidFill>
                  <a:schemeClr val="lt1"/>
                </a:solidFill>
                <a:latin typeface="Tahoma"/>
                <a:ea typeface="Tahoma"/>
                <a:cs typeface="Tahoma"/>
                <a:sym typeface="Tahoma"/>
              </a:defRPr>
            </a:lvl8pPr>
            <a:lvl9pPr indent="0" lvl="8" marL="0" marR="0" algn="r">
              <a:spcBef>
                <a:spcPts val="0"/>
              </a:spcBef>
              <a:spcAft>
                <a:spcPts val="0"/>
              </a:spcAft>
              <a:buNone/>
              <a:defRPr b="0" i="0" sz="1200" u="none" cap="none" strike="noStrike">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s contact">
  <p:cSld name="questions contact">
    <p:spTree>
      <p:nvGrpSpPr>
        <p:cNvPr id="360" name="Shape 360"/>
        <p:cNvGrpSpPr/>
        <p:nvPr/>
      </p:nvGrpSpPr>
      <p:grpSpPr>
        <a:xfrm>
          <a:off x="0" y="0"/>
          <a:ext cx="0" cy="0"/>
          <a:chOff x="0" y="0"/>
          <a:chExt cx="0" cy="0"/>
        </a:xfrm>
      </p:grpSpPr>
      <p:sp>
        <p:nvSpPr>
          <p:cNvPr id="361" name="Google Shape;361;p101"/>
          <p:cNvSpPr txBox="1"/>
          <p:nvPr>
            <p:ph idx="1" type="body"/>
          </p:nvPr>
        </p:nvSpPr>
        <p:spPr>
          <a:xfrm>
            <a:off x="5791200" y="1524000"/>
            <a:ext cx="3048000" cy="4297363"/>
          </a:xfrm>
          <a:prstGeom prst="rect">
            <a:avLst/>
          </a:prstGeom>
          <a:noFill/>
          <a:ln>
            <a:noFill/>
          </a:ln>
        </p:spPr>
        <p:txBody>
          <a:bodyPr anchorCtr="0" anchor="t" bIns="45700" lIns="91425" spcFirstLastPara="1" rIns="91425" wrap="square" tIns="45700">
            <a:noAutofit/>
          </a:bodyPr>
          <a:lstStyle>
            <a:lvl1pPr indent="-228600" lvl="0" marL="457200" algn="l">
              <a:lnSpc>
                <a:spcPct val="114285"/>
              </a:lnSpc>
              <a:spcBef>
                <a:spcPts val="280"/>
              </a:spcBef>
              <a:spcAft>
                <a:spcPts val="0"/>
              </a:spcAft>
              <a:buClr>
                <a:srgbClr val="01303D"/>
              </a:buClr>
              <a:buSzPts val="1400"/>
              <a:buFont typeface="Palatino Linotype"/>
              <a:buNone/>
              <a:defRPr sz="1400">
                <a:solidFill>
                  <a:srgbClr val="01303D"/>
                </a:solidFill>
              </a:defRPr>
            </a:lvl1pPr>
            <a:lvl2pPr indent="-228600" lvl="1" marL="914400" algn="l">
              <a:spcBef>
                <a:spcPts val="240"/>
              </a:spcBef>
              <a:spcAft>
                <a:spcPts val="0"/>
              </a:spcAft>
              <a:buClr>
                <a:srgbClr val="0076A3"/>
              </a:buClr>
              <a:buSzPts val="1200"/>
              <a:buFont typeface="Palatino Linotype"/>
              <a:buNone/>
              <a:defRPr sz="1200"/>
            </a:lvl2pPr>
            <a:lvl3pPr indent="-228600" lvl="2" marL="1371600" algn="l">
              <a:spcBef>
                <a:spcPts val="200"/>
              </a:spcBef>
              <a:spcAft>
                <a:spcPts val="0"/>
              </a:spcAft>
              <a:buClr>
                <a:srgbClr val="0076A3"/>
              </a:buClr>
              <a:buSzPts val="1000"/>
              <a:buFont typeface="Palatino Linotype"/>
              <a:buNone/>
              <a:defRPr sz="1000"/>
            </a:lvl3pPr>
            <a:lvl4pPr indent="-228600" lvl="3" marL="1828800" algn="l">
              <a:spcBef>
                <a:spcPts val="180"/>
              </a:spcBef>
              <a:spcAft>
                <a:spcPts val="0"/>
              </a:spcAft>
              <a:buClr>
                <a:srgbClr val="0076A3"/>
              </a:buClr>
              <a:buSzPts val="900"/>
              <a:buFont typeface="Palatino Linotype"/>
              <a:buNone/>
              <a:defRPr sz="900"/>
            </a:lvl4pPr>
            <a:lvl5pPr indent="-228600" lvl="4" marL="2286000" algn="l">
              <a:spcBef>
                <a:spcPts val="180"/>
              </a:spcBef>
              <a:spcAft>
                <a:spcPts val="0"/>
              </a:spcAft>
              <a:buClr>
                <a:srgbClr val="0076A3"/>
              </a:buClr>
              <a:buSzPts val="900"/>
              <a:buFont typeface="Palatino Linotype"/>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362" name="Google Shape;362;p101"/>
          <p:cNvSpPr txBox="1"/>
          <p:nvPr>
            <p:ph type="title"/>
          </p:nvPr>
        </p:nvSpPr>
        <p:spPr>
          <a:xfrm>
            <a:off x="990600" y="473075"/>
            <a:ext cx="7620000" cy="715963"/>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rgbClr val="073763"/>
              </a:buClr>
              <a:buSzPts val="4000"/>
              <a:buFont typeface="Century Gothic"/>
              <a:buNone/>
              <a:defRPr b="1" sz="4000">
                <a:solidFill>
                  <a:srgbClr val="073763"/>
                </a:solidFill>
                <a:latin typeface="Century Gothic"/>
                <a:ea typeface="Century Gothic"/>
                <a:cs typeface="Century Gothic"/>
                <a:sym typeface="Century Gothic"/>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 name="Google Shape;363;p101"/>
          <p:cNvSpPr txBox="1"/>
          <p:nvPr>
            <p:ph idx="2" type="body"/>
          </p:nvPr>
        </p:nvSpPr>
        <p:spPr>
          <a:xfrm>
            <a:off x="762000" y="914400"/>
            <a:ext cx="7620000" cy="457200"/>
          </a:xfrm>
          <a:prstGeom prst="rect">
            <a:avLst/>
          </a:prstGeom>
          <a:noFill/>
          <a:ln>
            <a:noFill/>
          </a:ln>
        </p:spPr>
        <p:txBody>
          <a:bodyPr anchorCtr="0" anchor="t" bIns="45700" lIns="91425" spcFirstLastPara="1" rIns="91425" wrap="square" tIns="45700">
            <a:normAutofit/>
          </a:bodyPr>
          <a:lstStyle>
            <a:lvl1pPr indent="-228600" lvl="0" marL="457200" algn="ctr">
              <a:spcBef>
                <a:spcPts val="400"/>
              </a:spcBef>
              <a:spcAft>
                <a:spcPts val="0"/>
              </a:spcAft>
              <a:buClr>
                <a:srgbClr val="073763"/>
              </a:buClr>
              <a:buSzPts val="2000"/>
              <a:buFont typeface="Palatino Linotype"/>
              <a:buNone/>
              <a:defRPr sz="2000">
                <a:solidFill>
                  <a:srgbClr val="073763"/>
                </a:solidFill>
              </a:defRPr>
            </a:lvl1pPr>
            <a:lvl2pPr indent="-228600" lvl="1" marL="914400" algn="l">
              <a:spcBef>
                <a:spcPts val="360"/>
              </a:spcBef>
              <a:spcAft>
                <a:spcPts val="0"/>
              </a:spcAft>
              <a:buSzPts val="1400"/>
              <a:buNone/>
              <a:defRPr/>
            </a:lvl2pPr>
            <a:lvl3pPr indent="-228600" lvl="2" marL="1371600" algn="l">
              <a:spcBef>
                <a:spcPts val="360"/>
              </a:spcBef>
              <a:spcAft>
                <a:spcPts val="0"/>
              </a:spcAft>
              <a:buSzPts val="1400"/>
              <a:buNone/>
              <a:defRPr/>
            </a:lvl3pPr>
            <a:lvl4pPr indent="-228600" lvl="3" marL="1828800" algn="l">
              <a:spcBef>
                <a:spcPts val="360"/>
              </a:spcBef>
              <a:spcAft>
                <a:spcPts val="0"/>
              </a:spcAft>
              <a:buSzPts val="1400"/>
              <a:buNone/>
              <a:defRPr/>
            </a:lvl4pPr>
            <a:lvl5pPr indent="-228600" lvl="4" marL="2286000" algn="l">
              <a:spcBef>
                <a:spcPts val="360"/>
              </a:spcBef>
              <a:spcAft>
                <a:spcPts val="0"/>
              </a:spcAft>
              <a:buSzPts val="14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64" name="Google Shape;364;p10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chemeClr val="lt1"/>
                </a:solidFill>
                <a:latin typeface="Tahoma"/>
                <a:ea typeface="Tahoma"/>
                <a:cs typeface="Tahoma"/>
                <a:sym typeface="Tahoma"/>
              </a:defRPr>
            </a:lvl1pPr>
            <a:lvl2pPr indent="0" lvl="1" marL="0" marR="0" algn="r">
              <a:spcBef>
                <a:spcPts val="0"/>
              </a:spcBef>
              <a:spcAft>
                <a:spcPts val="0"/>
              </a:spcAft>
              <a:buNone/>
              <a:defRPr b="0" i="0" sz="1200" u="none" cap="none" strike="noStrike">
                <a:solidFill>
                  <a:schemeClr val="lt1"/>
                </a:solidFill>
                <a:latin typeface="Tahoma"/>
                <a:ea typeface="Tahoma"/>
                <a:cs typeface="Tahoma"/>
                <a:sym typeface="Tahoma"/>
              </a:defRPr>
            </a:lvl2pPr>
            <a:lvl3pPr indent="0" lvl="2" marL="0" marR="0" algn="r">
              <a:spcBef>
                <a:spcPts val="0"/>
              </a:spcBef>
              <a:spcAft>
                <a:spcPts val="0"/>
              </a:spcAft>
              <a:buNone/>
              <a:defRPr b="0" i="0" sz="1200" u="none" cap="none" strike="noStrike">
                <a:solidFill>
                  <a:schemeClr val="lt1"/>
                </a:solidFill>
                <a:latin typeface="Tahoma"/>
                <a:ea typeface="Tahoma"/>
                <a:cs typeface="Tahoma"/>
                <a:sym typeface="Tahoma"/>
              </a:defRPr>
            </a:lvl3pPr>
            <a:lvl4pPr indent="0" lvl="3" marL="0" marR="0" algn="r">
              <a:spcBef>
                <a:spcPts val="0"/>
              </a:spcBef>
              <a:spcAft>
                <a:spcPts val="0"/>
              </a:spcAft>
              <a:buNone/>
              <a:defRPr b="0" i="0" sz="1200" u="none" cap="none" strike="noStrike">
                <a:solidFill>
                  <a:schemeClr val="lt1"/>
                </a:solidFill>
                <a:latin typeface="Tahoma"/>
                <a:ea typeface="Tahoma"/>
                <a:cs typeface="Tahoma"/>
                <a:sym typeface="Tahoma"/>
              </a:defRPr>
            </a:lvl4pPr>
            <a:lvl5pPr indent="0" lvl="4" marL="0" marR="0" algn="r">
              <a:spcBef>
                <a:spcPts val="0"/>
              </a:spcBef>
              <a:spcAft>
                <a:spcPts val="0"/>
              </a:spcAft>
              <a:buNone/>
              <a:defRPr b="0" i="0" sz="1200" u="none" cap="none" strike="noStrike">
                <a:solidFill>
                  <a:schemeClr val="lt1"/>
                </a:solidFill>
                <a:latin typeface="Tahoma"/>
                <a:ea typeface="Tahoma"/>
                <a:cs typeface="Tahoma"/>
                <a:sym typeface="Tahoma"/>
              </a:defRPr>
            </a:lvl5pPr>
            <a:lvl6pPr indent="0" lvl="5" marL="0" marR="0" algn="r">
              <a:spcBef>
                <a:spcPts val="0"/>
              </a:spcBef>
              <a:spcAft>
                <a:spcPts val="0"/>
              </a:spcAft>
              <a:buNone/>
              <a:defRPr b="0" i="0" sz="1200" u="none" cap="none" strike="noStrike">
                <a:solidFill>
                  <a:schemeClr val="lt1"/>
                </a:solidFill>
                <a:latin typeface="Tahoma"/>
                <a:ea typeface="Tahoma"/>
                <a:cs typeface="Tahoma"/>
                <a:sym typeface="Tahoma"/>
              </a:defRPr>
            </a:lvl6pPr>
            <a:lvl7pPr indent="0" lvl="6" marL="0" marR="0" algn="r">
              <a:spcBef>
                <a:spcPts val="0"/>
              </a:spcBef>
              <a:spcAft>
                <a:spcPts val="0"/>
              </a:spcAft>
              <a:buNone/>
              <a:defRPr b="0" i="0" sz="1200" u="none" cap="none" strike="noStrike">
                <a:solidFill>
                  <a:schemeClr val="lt1"/>
                </a:solidFill>
                <a:latin typeface="Tahoma"/>
                <a:ea typeface="Tahoma"/>
                <a:cs typeface="Tahoma"/>
                <a:sym typeface="Tahoma"/>
              </a:defRPr>
            </a:lvl7pPr>
            <a:lvl8pPr indent="0" lvl="7" marL="0" marR="0" algn="r">
              <a:spcBef>
                <a:spcPts val="0"/>
              </a:spcBef>
              <a:spcAft>
                <a:spcPts val="0"/>
              </a:spcAft>
              <a:buNone/>
              <a:defRPr b="0" i="0" sz="1200" u="none" cap="none" strike="noStrike">
                <a:solidFill>
                  <a:schemeClr val="lt1"/>
                </a:solidFill>
                <a:latin typeface="Tahoma"/>
                <a:ea typeface="Tahoma"/>
                <a:cs typeface="Tahoma"/>
                <a:sym typeface="Tahoma"/>
              </a:defRPr>
            </a:lvl8pPr>
            <a:lvl9pPr indent="0" lvl="8" marL="0" marR="0" algn="r">
              <a:spcBef>
                <a:spcPts val="0"/>
              </a:spcBef>
              <a:spcAft>
                <a:spcPts val="0"/>
              </a:spcAft>
              <a:buNone/>
              <a:defRPr b="0" i="0" sz="1200" u="none" cap="none" strike="noStrike">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65" name="Google Shape;365;p10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Summary">
  <p:cSld name="Agenda/Summary">
    <p:spTree>
      <p:nvGrpSpPr>
        <p:cNvPr id="366" name="Shape 366"/>
        <p:cNvGrpSpPr/>
        <p:nvPr/>
      </p:nvGrpSpPr>
      <p:grpSpPr>
        <a:xfrm>
          <a:off x="0" y="0"/>
          <a:ext cx="0" cy="0"/>
          <a:chOff x="0" y="0"/>
          <a:chExt cx="0" cy="0"/>
        </a:xfrm>
      </p:grpSpPr>
      <p:sp>
        <p:nvSpPr>
          <p:cNvPr id="367" name="Google Shape;367;p102"/>
          <p:cNvSpPr txBox="1"/>
          <p:nvPr>
            <p:ph idx="1" type="body"/>
          </p:nvPr>
        </p:nvSpPr>
        <p:spPr>
          <a:xfrm>
            <a:off x="2667000" y="3352800"/>
            <a:ext cx="6324600" cy="83820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Clr>
                <a:srgbClr val="0B5394"/>
              </a:buClr>
              <a:buSzPts val="1800"/>
              <a:buFont typeface="Palatino Linotype"/>
              <a:buNone/>
              <a:defRPr sz="1800">
                <a:solidFill>
                  <a:srgbClr val="0B5394"/>
                </a:solidFill>
              </a:defRPr>
            </a:lvl1pPr>
            <a:lvl2pPr indent="-228600" lvl="1" marL="914400" algn="l">
              <a:spcBef>
                <a:spcPts val="360"/>
              </a:spcBef>
              <a:spcAft>
                <a:spcPts val="0"/>
              </a:spcAft>
              <a:buSzPts val="1400"/>
              <a:buNone/>
              <a:defRPr/>
            </a:lvl2pPr>
            <a:lvl3pPr indent="-228600" lvl="2" marL="1371600" algn="l">
              <a:spcBef>
                <a:spcPts val="360"/>
              </a:spcBef>
              <a:spcAft>
                <a:spcPts val="0"/>
              </a:spcAft>
              <a:buSzPts val="1400"/>
              <a:buNone/>
              <a:defRPr/>
            </a:lvl3pPr>
            <a:lvl4pPr indent="-228600" lvl="3" marL="1828800" algn="l">
              <a:spcBef>
                <a:spcPts val="360"/>
              </a:spcBef>
              <a:spcAft>
                <a:spcPts val="0"/>
              </a:spcAft>
              <a:buSzPts val="1400"/>
              <a:buNone/>
              <a:defRPr/>
            </a:lvl4pPr>
            <a:lvl5pPr indent="-228600" lvl="4" marL="2286000" algn="l">
              <a:spcBef>
                <a:spcPts val="360"/>
              </a:spcBef>
              <a:spcAft>
                <a:spcPts val="0"/>
              </a:spcAft>
              <a:buSzPts val="14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68" name="Google Shape;368;p102"/>
          <p:cNvSpPr txBox="1"/>
          <p:nvPr>
            <p:ph type="title"/>
          </p:nvPr>
        </p:nvSpPr>
        <p:spPr>
          <a:xfrm>
            <a:off x="990600" y="473075"/>
            <a:ext cx="7620000" cy="7159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9" name="Google Shape;369;p102"/>
          <p:cNvSpPr txBox="1"/>
          <p:nvPr>
            <p:ph idx="2" type="body"/>
          </p:nvPr>
        </p:nvSpPr>
        <p:spPr>
          <a:xfrm>
            <a:off x="2667000" y="1676400"/>
            <a:ext cx="6324600" cy="83820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Clr>
                <a:srgbClr val="0B5394"/>
              </a:buClr>
              <a:buSzPts val="1800"/>
              <a:buFont typeface="Palatino Linotype"/>
              <a:buNone/>
              <a:defRPr sz="1800">
                <a:solidFill>
                  <a:srgbClr val="0B5394"/>
                </a:solidFill>
              </a:defRPr>
            </a:lvl1pPr>
            <a:lvl2pPr indent="-228600" lvl="1" marL="914400" algn="l">
              <a:spcBef>
                <a:spcPts val="360"/>
              </a:spcBef>
              <a:spcAft>
                <a:spcPts val="0"/>
              </a:spcAft>
              <a:buSzPts val="1400"/>
              <a:buNone/>
              <a:defRPr/>
            </a:lvl2pPr>
            <a:lvl3pPr indent="-228600" lvl="2" marL="1371600" algn="l">
              <a:spcBef>
                <a:spcPts val="360"/>
              </a:spcBef>
              <a:spcAft>
                <a:spcPts val="0"/>
              </a:spcAft>
              <a:buSzPts val="1400"/>
              <a:buNone/>
              <a:defRPr/>
            </a:lvl3pPr>
            <a:lvl4pPr indent="-228600" lvl="3" marL="1828800" algn="l">
              <a:spcBef>
                <a:spcPts val="360"/>
              </a:spcBef>
              <a:spcAft>
                <a:spcPts val="0"/>
              </a:spcAft>
              <a:buSzPts val="1400"/>
              <a:buNone/>
              <a:defRPr/>
            </a:lvl4pPr>
            <a:lvl5pPr indent="-228600" lvl="4" marL="2286000" algn="l">
              <a:spcBef>
                <a:spcPts val="360"/>
              </a:spcBef>
              <a:spcAft>
                <a:spcPts val="0"/>
              </a:spcAft>
              <a:buSzPts val="14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70" name="Google Shape;370;p102"/>
          <p:cNvSpPr txBox="1"/>
          <p:nvPr>
            <p:ph idx="3" type="body"/>
          </p:nvPr>
        </p:nvSpPr>
        <p:spPr>
          <a:xfrm>
            <a:off x="2667000" y="2514600"/>
            <a:ext cx="6324600" cy="83820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Clr>
                <a:srgbClr val="0B5394"/>
              </a:buClr>
              <a:buSzPts val="1800"/>
              <a:buFont typeface="Palatino Linotype"/>
              <a:buNone/>
              <a:defRPr sz="1800">
                <a:solidFill>
                  <a:srgbClr val="0B5394"/>
                </a:solidFill>
              </a:defRPr>
            </a:lvl1pPr>
            <a:lvl2pPr indent="-228600" lvl="1" marL="914400" algn="l">
              <a:spcBef>
                <a:spcPts val="360"/>
              </a:spcBef>
              <a:spcAft>
                <a:spcPts val="0"/>
              </a:spcAft>
              <a:buSzPts val="1400"/>
              <a:buNone/>
              <a:defRPr/>
            </a:lvl2pPr>
            <a:lvl3pPr indent="-228600" lvl="2" marL="1371600" algn="l">
              <a:spcBef>
                <a:spcPts val="360"/>
              </a:spcBef>
              <a:spcAft>
                <a:spcPts val="0"/>
              </a:spcAft>
              <a:buSzPts val="1400"/>
              <a:buNone/>
              <a:defRPr/>
            </a:lvl3pPr>
            <a:lvl4pPr indent="-228600" lvl="3" marL="1828800" algn="l">
              <a:spcBef>
                <a:spcPts val="360"/>
              </a:spcBef>
              <a:spcAft>
                <a:spcPts val="0"/>
              </a:spcAft>
              <a:buSzPts val="1400"/>
              <a:buNone/>
              <a:defRPr/>
            </a:lvl4pPr>
            <a:lvl5pPr indent="-228600" lvl="4" marL="2286000" algn="l">
              <a:spcBef>
                <a:spcPts val="360"/>
              </a:spcBef>
              <a:spcAft>
                <a:spcPts val="0"/>
              </a:spcAft>
              <a:buSzPts val="14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71" name="Google Shape;371;p102"/>
          <p:cNvSpPr txBox="1"/>
          <p:nvPr>
            <p:ph idx="4" type="body"/>
          </p:nvPr>
        </p:nvSpPr>
        <p:spPr>
          <a:xfrm>
            <a:off x="2667000" y="4191000"/>
            <a:ext cx="6324600" cy="83820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Clr>
                <a:srgbClr val="0B5394"/>
              </a:buClr>
              <a:buSzPts val="1800"/>
              <a:buFont typeface="Palatino Linotype"/>
              <a:buNone/>
              <a:defRPr sz="1800">
                <a:solidFill>
                  <a:srgbClr val="0B5394"/>
                </a:solidFill>
              </a:defRPr>
            </a:lvl1pPr>
            <a:lvl2pPr indent="-228600" lvl="1" marL="914400" algn="l">
              <a:spcBef>
                <a:spcPts val="360"/>
              </a:spcBef>
              <a:spcAft>
                <a:spcPts val="0"/>
              </a:spcAft>
              <a:buSzPts val="1400"/>
              <a:buNone/>
              <a:defRPr/>
            </a:lvl2pPr>
            <a:lvl3pPr indent="-228600" lvl="2" marL="1371600" algn="l">
              <a:spcBef>
                <a:spcPts val="360"/>
              </a:spcBef>
              <a:spcAft>
                <a:spcPts val="0"/>
              </a:spcAft>
              <a:buSzPts val="1400"/>
              <a:buNone/>
              <a:defRPr/>
            </a:lvl3pPr>
            <a:lvl4pPr indent="-228600" lvl="3" marL="1828800" algn="l">
              <a:spcBef>
                <a:spcPts val="360"/>
              </a:spcBef>
              <a:spcAft>
                <a:spcPts val="0"/>
              </a:spcAft>
              <a:buSzPts val="1400"/>
              <a:buNone/>
              <a:defRPr/>
            </a:lvl4pPr>
            <a:lvl5pPr indent="-228600" lvl="4" marL="2286000" algn="l">
              <a:spcBef>
                <a:spcPts val="360"/>
              </a:spcBef>
              <a:spcAft>
                <a:spcPts val="0"/>
              </a:spcAft>
              <a:buSzPts val="14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72" name="Google Shape;372;p102"/>
          <p:cNvSpPr txBox="1"/>
          <p:nvPr>
            <p:ph idx="5" type="body"/>
          </p:nvPr>
        </p:nvSpPr>
        <p:spPr>
          <a:xfrm>
            <a:off x="2667000" y="5029200"/>
            <a:ext cx="6324600" cy="83820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Clr>
                <a:srgbClr val="0B5394"/>
              </a:buClr>
              <a:buSzPts val="1800"/>
              <a:buFont typeface="Palatino Linotype"/>
              <a:buNone/>
              <a:defRPr sz="1800">
                <a:solidFill>
                  <a:srgbClr val="0B5394"/>
                </a:solidFill>
              </a:defRPr>
            </a:lvl1pPr>
            <a:lvl2pPr indent="-228600" lvl="1" marL="914400" algn="l">
              <a:spcBef>
                <a:spcPts val="360"/>
              </a:spcBef>
              <a:spcAft>
                <a:spcPts val="0"/>
              </a:spcAft>
              <a:buSzPts val="1400"/>
              <a:buNone/>
              <a:defRPr/>
            </a:lvl2pPr>
            <a:lvl3pPr indent="-228600" lvl="2" marL="1371600" algn="l">
              <a:spcBef>
                <a:spcPts val="360"/>
              </a:spcBef>
              <a:spcAft>
                <a:spcPts val="0"/>
              </a:spcAft>
              <a:buSzPts val="1400"/>
              <a:buNone/>
              <a:defRPr/>
            </a:lvl3pPr>
            <a:lvl4pPr indent="-228600" lvl="3" marL="1828800" algn="l">
              <a:spcBef>
                <a:spcPts val="360"/>
              </a:spcBef>
              <a:spcAft>
                <a:spcPts val="0"/>
              </a:spcAft>
              <a:buSzPts val="1400"/>
              <a:buNone/>
              <a:defRPr/>
            </a:lvl4pPr>
            <a:lvl5pPr indent="-228600" lvl="4" marL="2286000" algn="l">
              <a:spcBef>
                <a:spcPts val="360"/>
              </a:spcBef>
              <a:spcAft>
                <a:spcPts val="0"/>
              </a:spcAft>
              <a:buSzPts val="14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73" name="Google Shape;373;p102"/>
          <p:cNvSpPr txBox="1"/>
          <p:nvPr>
            <p:ph idx="6" type="body"/>
          </p:nvPr>
        </p:nvSpPr>
        <p:spPr>
          <a:xfrm>
            <a:off x="762000" y="1066800"/>
            <a:ext cx="7620000" cy="457200"/>
          </a:xfrm>
          <a:prstGeom prst="rect">
            <a:avLst/>
          </a:prstGeom>
          <a:noFill/>
          <a:ln>
            <a:noFill/>
          </a:ln>
        </p:spPr>
        <p:txBody>
          <a:bodyPr anchorCtr="0" anchor="t" bIns="45700" lIns="91425" spcFirstLastPara="1" rIns="91425" wrap="square" tIns="45700">
            <a:normAutofit/>
          </a:bodyPr>
          <a:lstStyle>
            <a:lvl1pPr indent="-228600" lvl="0" marL="457200" algn="ctr">
              <a:spcBef>
                <a:spcPts val="480"/>
              </a:spcBef>
              <a:spcAft>
                <a:spcPts val="0"/>
              </a:spcAft>
              <a:buClr>
                <a:srgbClr val="0076A3"/>
              </a:buClr>
              <a:buSzPts val="2400"/>
              <a:buFont typeface="Palatino Linotype"/>
              <a:buNone/>
              <a:defRPr sz="2400"/>
            </a:lvl1pPr>
            <a:lvl2pPr indent="-228600" lvl="1" marL="914400" algn="l">
              <a:spcBef>
                <a:spcPts val="360"/>
              </a:spcBef>
              <a:spcAft>
                <a:spcPts val="0"/>
              </a:spcAft>
              <a:buSzPts val="1400"/>
              <a:buNone/>
              <a:defRPr/>
            </a:lvl2pPr>
            <a:lvl3pPr indent="-228600" lvl="2" marL="1371600" algn="l">
              <a:spcBef>
                <a:spcPts val="360"/>
              </a:spcBef>
              <a:spcAft>
                <a:spcPts val="0"/>
              </a:spcAft>
              <a:buSzPts val="1400"/>
              <a:buNone/>
              <a:defRPr/>
            </a:lvl3pPr>
            <a:lvl4pPr indent="-228600" lvl="3" marL="1828800" algn="l">
              <a:spcBef>
                <a:spcPts val="360"/>
              </a:spcBef>
              <a:spcAft>
                <a:spcPts val="0"/>
              </a:spcAft>
              <a:buSzPts val="1400"/>
              <a:buNone/>
              <a:defRPr/>
            </a:lvl4pPr>
            <a:lvl5pPr indent="-228600" lvl="4" marL="2286000" algn="l">
              <a:spcBef>
                <a:spcPts val="360"/>
              </a:spcBef>
              <a:spcAft>
                <a:spcPts val="0"/>
              </a:spcAft>
              <a:buSzPts val="14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74" name="Google Shape;374;p10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 name="Google Shape;375;p10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chemeClr val="lt1"/>
                </a:solidFill>
                <a:latin typeface="Tahoma"/>
                <a:ea typeface="Tahoma"/>
                <a:cs typeface="Tahoma"/>
                <a:sym typeface="Tahoma"/>
              </a:defRPr>
            </a:lvl1pPr>
            <a:lvl2pPr indent="0" lvl="1" marL="0" marR="0" algn="r">
              <a:spcBef>
                <a:spcPts val="0"/>
              </a:spcBef>
              <a:spcAft>
                <a:spcPts val="0"/>
              </a:spcAft>
              <a:buNone/>
              <a:defRPr b="0" i="0" sz="1200" u="none" cap="none" strike="noStrike">
                <a:solidFill>
                  <a:schemeClr val="lt1"/>
                </a:solidFill>
                <a:latin typeface="Tahoma"/>
                <a:ea typeface="Tahoma"/>
                <a:cs typeface="Tahoma"/>
                <a:sym typeface="Tahoma"/>
              </a:defRPr>
            </a:lvl2pPr>
            <a:lvl3pPr indent="0" lvl="2" marL="0" marR="0" algn="r">
              <a:spcBef>
                <a:spcPts val="0"/>
              </a:spcBef>
              <a:spcAft>
                <a:spcPts val="0"/>
              </a:spcAft>
              <a:buNone/>
              <a:defRPr b="0" i="0" sz="1200" u="none" cap="none" strike="noStrike">
                <a:solidFill>
                  <a:schemeClr val="lt1"/>
                </a:solidFill>
                <a:latin typeface="Tahoma"/>
                <a:ea typeface="Tahoma"/>
                <a:cs typeface="Tahoma"/>
                <a:sym typeface="Tahoma"/>
              </a:defRPr>
            </a:lvl3pPr>
            <a:lvl4pPr indent="0" lvl="3" marL="0" marR="0" algn="r">
              <a:spcBef>
                <a:spcPts val="0"/>
              </a:spcBef>
              <a:spcAft>
                <a:spcPts val="0"/>
              </a:spcAft>
              <a:buNone/>
              <a:defRPr b="0" i="0" sz="1200" u="none" cap="none" strike="noStrike">
                <a:solidFill>
                  <a:schemeClr val="lt1"/>
                </a:solidFill>
                <a:latin typeface="Tahoma"/>
                <a:ea typeface="Tahoma"/>
                <a:cs typeface="Tahoma"/>
                <a:sym typeface="Tahoma"/>
              </a:defRPr>
            </a:lvl4pPr>
            <a:lvl5pPr indent="0" lvl="4" marL="0" marR="0" algn="r">
              <a:spcBef>
                <a:spcPts val="0"/>
              </a:spcBef>
              <a:spcAft>
                <a:spcPts val="0"/>
              </a:spcAft>
              <a:buNone/>
              <a:defRPr b="0" i="0" sz="1200" u="none" cap="none" strike="noStrike">
                <a:solidFill>
                  <a:schemeClr val="lt1"/>
                </a:solidFill>
                <a:latin typeface="Tahoma"/>
                <a:ea typeface="Tahoma"/>
                <a:cs typeface="Tahoma"/>
                <a:sym typeface="Tahoma"/>
              </a:defRPr>
            </a:lvl5pPr>
            <a:lvl6pPr indent="0" lvl="5" marL="0" marR="0" algn="r">
              <a:spcBef>
                <a:spcPts val="0"/>
              </a:spcBef>
              <a:spcAft>
                <a:spcPts val="0"/>
              </a:spcAft>
              <a:buNone/>
              <a:defRPr b="0" i="0" sz="1200" u="none" cap="none" strike="noStrike">
                <a:solidFill>
                  <a:schemeClr val="lt1"/>
                </a:solidFill>
                <a:latin typeface="Tahoma"/>
                <a:ea typeface="Tahoma"/>
                <a:cs typeface="Tahoma"/>
                <a:sym typeface="Tahoma"/>
              </a:defRPr>
            </a:lvl6pPr>
            <a:lvl7pPr indent="0" lvl="6" marL="0" marR="0" algn="r">
              <a:spcBef>
                <a:spcPts val="0"/>
              </a:spcBef>
              <a:spcAft>
                <a:spcPts val="0"/>
              </a:spcAft>
              <a:buNone/>
              <a:defRPr b="0" i="0" sz="1200" u="none" cap="none" strike="noStrike">
                <a:solidFill>
                  <a:schemeClr val="lt1"/>
                </a:solidFill>
                <a:latin typeface="Tahoma"/>
                <a:ea typeface="Tahoma"/>
                <a:cs typeface="Tahoma"/>
                <a:sym typeface="Tahoma"/>
              </a:defRPr>
            </a:lvl7pPr>
            <a:lvl8pPr indent="0" lvl="7" marL="0" marR="0" algn="r">
              <a:spcBef>
                <a:spcPts val="0"/>
              </a:spcBef>
              <a:spcAft>
                <a:spcPts val="0"/>
              </a:spcAft>
              <a:buNone/>
              <a:defRPr b="0" i="0" sz="1200" u="none" cap="none" strike="noStrike">
                <a:solidFill>
                  <a:schemeClr val="lt1"/>
                </a:solidFill>
                <a:latin typeface="Tahoma"/>
                <a:ea typeface="Tahoma"/>
                <a:cs typeface="Tahoma"/>
                <a:sym typeface="Tahoma"/>
              </a:defRPr>
            </a:lvl8pPr>
            <a:lvl9pPr indent="0" lvl="8" marL="0" marR="0" algn="r">
              <a:spcBef>
                <a:spcPts val="0"/>
              </a:spcBef>
              <a:spcAft>
                <a:spcPts val="0"/>
              </a:spcAft>
              <a:buNone/>
              <a:defRPr b="0" i="0" sz="1200" u="none" cap="none" strike="noStrike">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83" name="Shape 383"/>
        <p:cNvGrpSpPr/>
        <p:nvPr/>
      </p:nvGrpSpPr>
      <p:grpSpPr>
        <a:xfrm>
          <a:off x="0" y="0"/>
          <a:ext cx="0" cy="0"/>
          <a:chOff x="0" y="0"/>
          <a:chExt cx="0" cy="0"/>
        </a:xfrm>
      </p:grpSpPr>
      <p:sp>
        <p:nvSpPr>
          <p:cNvPr id="384" name="Google Shape;384;p104"/>
          <p:cNvSpPr txBox="1"/>
          <p:nvPr>
            <p:ph type="ctrTitle"/>
          </p:nvPr>
        </p:nvSpPr>
        <p:spPr>
          <a:xfrm>
            <a:off x="685800" y="2130425"/>
            <a:ext cx="7772400" cy="1470025"/>
          </a:xfrm>
          <a:prstGeom prst="rect">
            <a:avLst/>
          </a:prstGeom>
          <a:noFill/>
          <a:ln>
            <a:noFill/>
          </a:ln>
          <a:effectLst>
            <a:outerShdw rotWithShape="0" algn="ctr" dir="2700000" dist="35921">
              <a:schemeClr val="lt2"/>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5" name="Google Shape;385;p10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00"/>
              </a:spcBef>
              <a:spcAft>
                <a:spcPts val="0"/>
              </a:spcAft>
              <a:buClr>
                <a:srgbClr val="0066FF"/>
              </a:buClr>
              <a:buSzPts val="30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86" name="Google Shape;386;p10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7" name="Google Shape;387;p10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8" name="Google Shape;388;p10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dk1"/>
                </a:solidFill>
                <a:latin typeface="Tahoma"/>
                <a:ea typeface="Tahoma"/>
                <a:cs typeface="Tahoma"/>
                <a:sym typeface="Tahoma"/>
              </a:defRPr>
            </a:lvl1pPr>
            <a:lvl2pPr indent="0" lvl="1" marL="0" marR="0" algn="r">
              <a:spcBef>
                <a:spcPts val="0"/>
              </a:spcBef>
              <a:spcAft>
                <a:spcPts val="0"/>
              </a:spcAft>
              <a:buNone/>
              <a:defRPr b="0" i="0" sz="1400" u="none" cap="none" strike="noStrike">
                <a:solidFill>
                  <a:schemeClr val="dk1"/>
                </a:solidFill>
                <a:latin typeface="Tahoma"/>
                <a:ea typeface="Tahoma"/>
                <a:cs typeface="Tahoma"/>
                <a:sym typeface="Tahoma"/>
              </a:defRPr>
            </a:lvl2pPr>
            <a:lvl3pPr indent="0" lvl="2" marL="0" marR="0" algn="r">
              <a:spcBef>
                <a:spcPts val="0"/>
              </a:spcBef>
              <a:spcAft>
                <a:spcPts val="0"/>
              </a:spcAft>
              <a:buNone/>
              <a:defRPr b="0" i="0" sz="1400" u="none" cap="none" strike="noStrike">
                <a:solidFill>
                  <a:schemeClr val="dk1"/>
                </a:solidFill>
                <a:latin typeface="Tahoma"/>
                <a:ea typeface="Tahoma"/>
                <a:cs typeface="Tahoma"/>
                <a:sym typeface="Tahoma"/>
              </a:defRPr>
            </a:lvl3pPr>
            <a:lvl4pPr indent="0" lvl="3" marL="0" marR="0" algn="r">
              <a:spcBef>
                <a:spcPts val="0"/>
              </a:spcBef>
              <a:spcAft>
                <a:spcPts val="0"/>
              </a:spcAft>
              <a:buNone/>
              <a:defRPr b="0" i="0" sz="1400" u="none" cap="none" strike="noStrike">
                <a:solidFill>
                  <a:schemeClr val="dk1"/>
                </a:solidFill>
                <a:latin typeface="Tahoma"/>
                <a:ea typeface="Tahoma"/>
                <a:cs typeface="Tahoma"/>
                <a:sym typeface="Tahoma"/>
              </a:defRPr>
            </a:lvl4pPr>
            <a:lvl5pPr indent="0" lvl="4" marL="0" marR="0" algn="r">
              <a:spcBef>
                <a:spcPts val="0"/>
              </a:spcBef>
              <a:spcAft>
                <a:spcPts val="0"/>
              </a:spcAft>
              <a:buNone/>
              <a:defRPr b="0" i="0" sz="1400" u="none" cap="none" strike="noStrike">
                <a:solidFill>
                  <a:schemeClr val="dk1"/>
                </a:solidFill>
                <a:latin typeface="Tahoma"/>
                <a:ea typeface="Tahoma"/>
                <a:cs typeface="Tahoma"/>
                <a:sym typeface="Tahoma"/>
              </a:defRPr>
            </a:lvl5pPr>
            <a:lvl6pPr indent="0" lvl="5" marL="0" marR="0" algn="r">
              <a:spcBef>
                <a:spcPts val="0"/>
              </a:spcBef>
              <a:spcAft>
                <a:spcPts val="0"/>
              </a:spcAft>
              <a:buNone/>
              <a:defRPr b="0" i="0" sz="1400" u="none" cap="none" strike="noStrike">
                <a:solidFill>
                  <a:schemeClr val="dk1"/>
                </a:solidFill>
                <a:latin typeface="Tahoma"/>
                <a:ea typeface="Tahoma"/>
                <a:cs typeface="Tahoma"/>
                <a:sym typeface="Tahoma"/>
              </a:defRPr>
            </a:lvl6pPr>
            <a:lvl7pPr indent="0" lvl="6" marL="0" marR="0" algn="r">
              <a:spcBef>
                <a:spcPts val="0"/>
              </a:spcBef>
              <a:spcAft>
                <a:spcPts val="0"/>
              </a:spcAft>
              <a:buNone/>
              <a:defRPr b="0" i="0" sz="1400" u="none" cap="none" strike="noStrike">
                <a:solidFill>
                  <a:schemeClr val="dk1"/>
                </a:solidFill>
                <a:latin typeface="Tahoma"/>
                <a:ea typeface="Tahoma"/>
                <a:cs typeface="Tahoma"/>
                <a:sym typeface="Tahoma"/>
              </a:defRPr>
            </a:lvl7pPr>
            <a:lvl8pPr indent="0" lvl="7" marL="0" marR="0" algn="r">
              <a:spcBef>
                <a:spcPts val="0"/>
              </a:spcBef>
              <a:spcAft>
                <a:spcPts val="0"/>
              </a:spcAft>
              <a:buNone/>
              <a:defRPr b="0" i="0" sz="1400" u="none" cap="none" strike="noStrike">
                <a:solidFill>
                  <a:schemeClr val="dk1"/>
                </a:solidFill>
                <a:latin typeface="Tahoma"/>
                <a:ea typeface="Tahoma"/>
                <a:cs typeface="Tahoma"/>
                <a:sym typeface="Tahoma"/>
              </a:defRPr>
            </a:lvl8pPr>
            <a:lvl9pPr indent="0" lvl="8" marL="0" marR="0" algn="r">
              <a:spcBef>
                <a:spcPts val="0"/>
              </a:spcBef>
              <a:spcAft>
                <a:spcPts val="0"/>
              </a:spcAft>
              <a:buNone/>
              <a:defRPr b="0" i="0" sz="14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89" name="Shape 389"/>
        <p:cNvGrpSpPr/>
        <p:nvPr/>
      </p:nvGrpSpPr>
      <p:grpSpPr>
        <a:xfrm>
          <a:off x="0" y="0"/>
          <a:ext cx="0" cy="0"/>
          <a:chOff x="0" y="0"/>
          <a:chExt cx="0" cy="0"/>
        </a:xfrm>
      </p:grpSpPr>
      <p:sp>
        <p:nvSpPr>
          <p:cNvPr id="390" name="Google Shape;390;p105"/>
          <p:cNvSpPr txBox="1"/>
          <p:nvPr>
            <p:ph type="title"/>
          </p:nvPr>
        </p:nvSpPr>
        <p:spPr>
          <a:xfrm>
            <a:off x="457200" y="5410200"/>
            <a:ext cx="8229600" cy="838200"/>
          </a:xfrm>
          <a:prstGeom prst="rect">
            <a:avLst/>
          </a:prstGeom>
          <a:noFill/>
          <a:ln>
            <a:noFill/>
          </a:ln>
          <a:effectLst>
            <a:outerShdw rotWithShape="0" algn="ctr" dir="2700000" dist="35921">
              <a:schemeClr val="lt2"/>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91" name="Google Shape;391;p105"/>
          <p:cNvSpPr txBox="1"/>
          <p:nvPr>
            <p:ph idx="1" type="body"/>
          </p:nvPr>
        </p:nvSpPr>
        <p:spPr>
          <a:xfrm>
            <a:off x="381000" y="4419600"/>
            <a:ext cx="5486400" cy="457200"/>
          </a:xfrm>
          <a:prstGeom prst="rect">
            <a:avLst/>
          </a:prstGeom>
          <a:noFill/>
          <a:ln>
            <a:noFill/>
          </a:ln>
        </p:spPr>
        <p:txBody>
          <a:bodyPr anchorCtr="0" anchor="t" bIns="45700" lIns="91425" spcFirstLastPara="1" rIns="91425" wrap="square" tIns="45700">
            <a:noAutofit/>
          </a:bodyPr>
          <a:lstStyle>
            <a:lvl1pPr indent="-228600" lvl="0" marL="457200" algn="r">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92" name="Google Shape;392;p10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 name="Google Shape;393;p10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 name="Google Shape;394;p10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dk1"/>
                </a:solidFill>
                <a:latin typeface="Tahoma"/>
                <a:ea typeface="Tahoma"/>
                <a:cs typeface="Tahoma"/>
                <a:sym typeface="Tahoma"/>
              </a:defRPr>
            </a:lvl1pPr>
            <a:lvl2pPr indent="0" lvl="1" marL="0" marR="0" algn="r">
              <a:spcBef>
                <a:spcPts val="0"/>
              </a:spcBef>
              <a:spcAft>
                <a:spcPts val="0"/>
              </a:spcAft>
              <a:buNone/>
              <a:defRPr b="0" i="0" sz="1400" u="none" cap="none" strike="noStrike">
                <a:solidFill>
                  <a:schemeClr val="dk1"/>
                </a:solidFill>
                <a:latin typeface="Tahoma"/>
                <a:ea typeface="Tahoma"/>
                <a:cs typeface="Tahoma"/>
                <a:sym typeface="Tahoma"/>
              </a:defRPr>
            </a:lvl2pPr>
            <a:lvl3pPr indent="0" lvl="2" marL="0" marR="0" algn="r">
              <a:spcBef>
                <a:spcPts val="0"/>
              </a:spcBef>
              <a:spcAft>
                <a:spcPts val="0"/>
              </a:spcAft>
              <a:buNone/>
              <a:defRPr b="0" i="0" sz="1400" u="none" cap="none" strike="noStrike">
                <a:solidFill>
                  <a:schemeClr val="dk1"/>
                </a:solidFill>
                <a:latin typeface="Tahoma"/>
                <a:ea typeface="Tahoma"/>
                <a:cs typeface="Tahoma"/>
                <a:sym typeface="Tahoma"/>
              </a:defRPr>
            </a:lvl3pPr>
            <a:lvl4pPr indent="0" lvl="3" marL="0" marR="0" algn="r">
              <a:spcBef>
                <a:spcPts val="0"/>
              </a:spcBef>
              <a:spcAft>
                <a:spcPts val="0"/>
              </a:spcAft>
              <a:buNone/>
              <a:defRPr b="0" i="0" sz="1400" u="none" cap="none" strike="noStrike">
                <a:solidFill>
                  <a:schemeClr val="dk1"/>
                </a:solidFill>
                <a:latin typeface="Tahoma"/>
                <a:ea typeface="Tahoma"/>
                <a:cs typeface="Tahoma"/>
                <a:sym typeface="Tahoma"/>
              </a:defRPr>
            </a:lvl4pPr>
            <a:lvl5pPr indent="0" lvl="4" marL="0" marR="0" algn="r">
              <a:spcBef>
                <a:spcPts val="0"/>
              </a:spcBef>
              <a:spcAft>
                <a:spcPts val="0"/>
              </a:spcAft>
              <a:buNone/>
              <a:defRPr b="0" i="0" sz="1400" u="none" cap="none" strike="noStrike">
                <a:solidFill>
                  <a:schemeClr val="dk1"/>
                </a:solidFill>
                <a:latin typeface="Tahoma"/>
                <a:ea typeface="Tahoma"/>
                <a:cs typeface="Tahoma"/>
                <a:sym typeface="Tahoma"/>
              </a:defRPr>
            </a:lvl5pPr>
            <a:lvl6pPr indent="0" lvl="5" marL="0" marR="0" algn="r">
              <a:spcBef>
                <a:spcPts val="0"/>
              </a:spcBef>
              <a:spcAft>
                <a:spcPts val="0"/>
              </a:spcAft>
              <a:buNone/>
              <a:defRPr b="0" i="0" sz="1400" u="none" cap="none" strike="noStrike">
                <a:solidFill>
                  <a:schemeClr val="dk1"/>
                </a:solidFill>
                <a:latin typeface="Tahoma"/>
                <a:ea typeface="Tahoma"/>
                <a:cs typeface="Tahoma"/>
                <a:sym typeface="Tahoma"/>
              </a:defRPr>
            </a:lvl6pPr>
            <a:lvl7pPr indent="0" lvl="6" marL="0" marR="0" algn="r">
              <a:spcBef>
                <a:spcPts val="0"/>
              </a:spcBef>
              <a:spcAft>
                <a:spcPts val="0"/>
              </a:spcAft>
              <a:buNone/>
              <a:defRPr b="0" i="0" sz="1400" u="none" cap="none" strike="noStrike">
                <a:solidFill>
                  <a:schemeClr val="dk1"/>
                </a:solidFill>
                <a:latin typeface="Tahoma"/>
                <a:ea typeface="Tahoma"/>
                <a:cs typeface="Tahoma"/>
                <a:sym typeface="Tahoma"/>
              </a:defRPr>
            </a:lvl7pPr>
            <a:lvl8pPr indent="0" lvl="7" marL="0" marR="0" algn="r">
              <a:spcBef>
                <a:spcPts val="0"/>
              </a:spcBef>
              <a:spcAft>
                <a:spcPts val="0"/>
              </a:spcAft>
              <a:buNone/>
              <a:defRPr b="0" i="0" sz="1400" u="none" cap="none" strike="noStrike">
                <a:solidFill>
                  <a:schemeClr val="dk1"/>
                </a:solidFill>
                <a:latin typeface="Tahoma"/>
                <a:ea typeface="Tahoma"/>
                <a:cs typeface="Tahoma"/>
                <a:sym typeface="Tahoma"/>
              </a:defRPr>
            </a:lvl8pPr>
            <a:lvl9pPr indent="0" lvl="8" marL="0" marR="0" algn="r">
              <a:spcBef>
                <a:spcPts val="0"/>
              </a:spcBef>
              <a:spcAft>
                <a:spcPts val="0"/>
              </a:spcAft>
              <a:buNone/>
              <a:defRPr b="0" i="0" sz="14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95" name="Shape 395"/>
        <p:cNvGrpSpPr/>
        <p:nvPr/>
      </p:nvGrpSpPr>
      <p:grpSpPr>
        <a:xfrm>
          <a:off x="0" y="0"/>
          <a:ext cx="0" cy="0"/>
          <a:chOff x="0" y="0"/>
          <a:chExt cx="0" cy="0"/>
        </a:xfrm>
      </p:grpSpPr>
      <p:sp>
        <p:nvSpPr>
          <p:cNvPr id="396" name="Google Shape;396;p106"/>
          <p:cNvSpPr txBox="1"/>
          <p:nvPr>
            <p:ph type="title"/>
          </p:nvPr>
        </p:nvSpPr>
        <p:spPr>
          <a:xfrm>
            <a:off x="722313" y="4406900"/>
            <a:ext cx="7772400" cy="1362075"/>
          </a:xfrm>
          <a:prstGeom prst="rect">
            <a:avLst/>
          </a:prstGeom>
          <a:noFill/>
          <a:ln>
            <a:noFill/>
          </a:ln>
          <a:effectLst>
            <a:outerShdw rotWithShape="0" algn="ctr" dir="2700000" dist="35921">
              <a:schemeClr val="lt2"/>
            </a:outerShdw>
          </a:effectLst>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97" name="Google Shape;397;p10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r">
              <a:spcBef>
                <a:spcPts val="400"/>
              </a:spcBef>
              <a:spcAft>
                <a:spcPts val="0"/>
              </a:spcAft>
              <a:buClr>
                <a:srgbClr val="0066FF"/>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98" name="Google Shape;398;p10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 name="Google Shape;399;p10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0" name="Google Shape;400;p10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dk1"/>
                </a:solidFill>
                <a:latin typeface="Tahoma"/>
                <a:ea typeface="Tahoma"/>
                <a:cs typeface="Tahoma"/>
                <a:sym typeface="Tahoma"/>
              </a:defRPr>
            </a:lvl1pPr>
            <a:lvl2pPr indent="0" lvl="1" marL="0" marR="0" algn="r">
              <a:spcBef>
                <a:spcPts val="0"/>
              </a:spcBef>
              <a:spcAft>
                <a:spcPts val="0"/>
              </a:spcAft>
              <a:buNone/>
              <a:defRPr b="0" i="0" sz="1400" u="none" cap="none" strike="noStrike">
                <a:solidFill>
                  <a:schemeClr val="dk1"/>
                </a:solidFill>
                <a:latin typeface="Tahoma"/>
                <a:ea typeface="Tahoma"/>
                <a:cs typeface="Tahoma"/>
                <a:sym typeface="Tahoma"/>
              </a:defRPr>
            </a:lvl2pPr>
            <a:lvl3pPr indent="0" lvl="2" marL="0" marR="0" algn="r">
              <a:spcBef>
                <a:spcPts val="0"/>
              </a:spcBef>
              <a:spcAft>
                <a:spcPts val="0"/>
              </a:spcAft>
              <a:buNone/>
              <a:defRPr b="0" i="0" sz="1400" u="none" cap="none" strike="noStrike">
                <a:solidFill>
                  <a:schemeClr val="dk1"/>
                </a:solidFill>
                <a:latin typeface="Tahoma"/>
                <a:ea typeface="Tahoma"/>
                <a:cs typeface="Tahoma"/>
                <a:sym typeface="Tahoma"/>
              </a:defRPr>
            </a:lvl3pPr>
            <a:lvl4pPr indent="0" lvl="3" marL="0" marR="0" algn="r">
              <a:spcBef>
                <a:spcPts val="0"/>
              </a:spcBef>
              <a:spcAft>
                <a:spcPts val="0"/>
              </a:spcAft>
              <a:buNone/>
              <a:defRPr b="0" i="0" sz="1400" u="none" cap="none" strike="noStrike">
                <a:solidFill>
                  <a:schemeClr val="dk1"/>
                </a:solidFill>
                <a:latin typeface="Tahoma"/>
                <a:ea typeface="Tahoma"/>
                <a:cs typeface="Tahoma"/>
                <a:sym typeface="Tahoma"/>
              </a:defRPr>
            </a:lvl4pPr>
            <a:lvl5pPr indent="0" lvl="4" marL="0" marR="0" algn="r">
              <a:spcBef>
                <a:spcPts val="0"/>
              </a:spcBef>
              <a:spcAft>
                <a:spcPts val="0"/>
              </a:spcAft>
              <a:buNone/>
              <a:defRPr b="0" i="0" sz="1400" u="none" cap="none" strike="noStrike">
                <a:solidFill>
                  <a:schemeClr val="dk1"/>
                </a:solidFill>
                <a:latin typeface="Tahoma"/>
                <a:ea typeface="Tahoma"/>
                <a:cs typeface="Tahoma"/>
                <a:sym typeface="Tahoma"/>
              </a:defRPr>
            </a:lvl5pPr>
            <a:lvl6pPr indent="0" lvl="5" marL="0" marR="0" algn="r">
              <a:spcBef>
                <a:spcPts val="0"/>
              </a:spcBef>
              <a:spcAft>
                <a:spcPts val="0"/>
              </a:spcAft>
              <a:buNone/>
              <a:defRPr b="0" i="0" sz="1400" u="none" cap="none" strike="noStrike">
                <a:solidFill>
                  <a:schemeClr val="dk1"/>
                </a:solidFill>
                <a:latin typeface="Tahoma"/>
                <a:ea typeface="Tahoma"/>
                <a:cs typeface="Tahoma"/>
                <a:sym typeface="Tahoma"/>
              </a:defRPr>
            </a:lvl6pPr>
            <a:lvl7pPr indent="0" lvl="6" marL="0" marR="0" algn="r">
              <a:spcBef>
                <a:spcPts val="0"/>
              </a:spcBef>
              <a:spcAft>
                <a:spcPts val="0"/>
              </a:spcAft>
              <a:buNone/>
              <a:defRPr b="0" i="0" sz="1400" u="none" cap="none" strike="noStrike">
                <a:solidFill>
                  <a:schemeClr val="dk1"/>
                </a:solidFill>
                <a:latin typeface="Tahoma"/>
                <a:ea typeface="Tahoma"/>
                <a:cs typeface="Tahoma"/>
                <a:sym typeface="Tahoma"/>
              </a:defRPr>
            </a:lvl7pPr>
            <a:lvl8pPr indent="0" lvl="7" marL="0" marR="0" algn="r">
              <a:spcBef>
                <a:spcPts val="0"/>
              </a:spcBef>
              <a:spcAft>
                <a:spcPts val="0"/>
              </a:spcAft>
              <a:buNone/>
              <a:defRPr b="0" i="0" sz="1400" u="none" cap="none" strike="noStrike">
                <a:solidFill>
                  <a:schemeClr val="dk1"/>
                </a:solidFill>
                <a:latin typeface="Tahoma"/>
                <a:ea typeface="Tahoma"/>
                <a:cs typeface="Tahoma"/>
                <a:sym typeface="Tahoma"/>
              </a:defRPr>
            </a:lvl8pPr>
            <a:lvl9pPr indent="0" lvl="8" marL="0" marR="0" algn="r">
              <a:spcBef>
                <a:spcPts val="0"/>
              </a:spcBef>
              <a:spcAft>
                <a:spcPts val="0"/>
              </a:spcAft>
              <a:buNone/>
              <a:defRPr b="0" i="0" sz="14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4" name="Shape 44"/>
        <p:cNvGrpSpPr/>
        <p:nvPr/>
      </p:nvGrpSpPr>
      <p:grpSpPr>
        <a:xfrm>
          <a:off x="0" y="0"/>
          <a:ext cx="0" cy="0"/>
          <a:chOff x="0" y="0"/>
          <a:chExt cx="0" cy="0"/>
        </a:xfrm>
      </p:grpSpPr>
      <p:sp>
        <p:nvSpPr>
          <p:cNvPr id="45" name="Google Shape;45;p59"/>
          <p:cNvSpPr txBox="1"/>
          <p:nvPr>
            <p:ph type="title"/>
          </p:nvPr>
        </p:nvSpPr>
        <p:spPr>
          <a:xfrm>
            <a:off x="822960" y="286604"/>
            <a:ext cx="75438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59"/>
          <p:cNvSpPr txBox="1"/>
          <p:nvPr>
            <p:ph idx="1" type="body"/>
          </p:nvPr>
        </p:nvSpPr>
        <p:spPr>
          <a:xfrm>
            <a:off x="822960" y="1845734"/>
            <a:ext cx="370332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7" name="Google Shape;47;p59"/>
          <p:cNvSpPr txBox="1"/>
          <p:nvPr>
            <p:ph idx="2" type="body"/>
          </p:nvPr>
        </p:nvSpPr>
        <p:spPr>
          <a:xfrm>
            <a:off x="4663440" y="1845736"/>
            <a:ext cx="3703320" cy="4023359"/>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8" name="Google Shape;48;p59"/>
          <p:cNvSpPr txBox="1"/>
          <p:nvPr>
            <p:ph idx="10" type="dt"/>
          </p:nvPr>
        </p:nvSpPr>
        <p:spPr>
          <a:xfrm>
            <a:off x="822961" y="6459786"/>
            <a:ext cx="185420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59"/>
          <p:cNvSpPr txBox="1"/>
          <p:nvPr>
            <p:ph idx="11" type="ftr"/>
          </p:nvPr>
        </p:nvSpPr>
        <p:spPr>
          <a:xfrm>
            <a:off x="2764639" y="6459786"/>
            <a:ext cx="3617103"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59"/>
          <p:cNvSpPr txBox="1"/>
          <p:nvPr>
            <p:ph idx="12" type="sldNum"/>
          </p:nvPr>
        </p:nvSpPr>
        <p:spPr>
          <a:xfrm>
            <a:off x="7425344" y="6459786"/>
            <a:ext cx="9840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01" name="Shape 401"/>
        <p:cNvGrpSpPr/>
        <p:nvPr/>
      </p:nvGrpSpPr>
      <p:grpSpPr>
        <a:xfrm>
          <a:off x="0" y="0"/>
          <a:ext cx="0" cy="0"/>
          <a:chOff x="0" y="0"/>
          <a:chExt cx="0" cy="0"/>
        </a:xfrm>
      </p:grpSpPr>
      <p:sp>
        <p:nvSpPr>
          <p:cNvPr id="402" name="Google Shape;402;p107"/>
          <p:cNvSpPr txBox="1"/>
          <p:nvPr>
            <p:ph type="title"/>
          </p:nvPr>
        </p:nvSpPr>
        <p:spPr>
          <a:xfrm>
            <a:off x="457200" y="5410200"/>
            <a:ext cx="8229600" cy="838200"/>
          </a:xfrm>
          <a:prstGeom prst="rect">
            <a:avLst/>
          </a:prstGeom>
          <a:noFill/>
          <a:ln>
            <a:noFill/>
          </a:ln>
          <a:effectLst>
            <a:outerShdw rotWithShape="0" algn="ctr" dir="2700000" dist="35921">
              <a:schemeClr val="lt2"/>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03" name="Google Shape;403;p107"/>
          <p:cNvSpPr txBox="1"/>
          <p:nvPr>
            <p:ph idx="1" type="body"/>
          </p:nvPr>
        </p:nvSpPr>
        <p:spPr>
          <a:xfrm>
            <a:off x="381000" y="4419600"/>
            <a:ext cx="2667000" cy="457200"/>
          </a:xfrm>
          <a:prstGeom prst="rect">
            <a:avLst/>
          </a:prstGeom>
          <a:noFill/>
          <a:ln>
            <a:noFill/>
          </a:ln>
        </p:spPr>
        <p:txBody>
          <a:bodyPr anchorCtr="0" anchor="t" bIns="45700" lIns="91425" spcFirstLastPara="1" rIns="91425" wrap="square" tIns="45700">
            <a:noAutofit/>
          </a:bodyPr>
          <a:lstStyle>
            <a:lvl1pPr indent="-228600" lvl="0" marL="457200" algn="r">
              <a:spcBef>
                <a:spcPts val="560"/>
              </a:spcBef>
              <a:spcAft>
                <a:spcPts val="0"/>
              </a:spcAft>
              <a:buSzPts val="1400"/>
              <a:buNone/>
              <a:defRPr sz="2800"/>
            </a:lvl1pPr>
            <a:lvl2pPr indent="-228600" lvl="1" marL="914400" algn="l">
              <a:spcBef>
                <a:spcPts val="480"/>
              </a:spcBef>
              <a:spcAft>
                <a:spcPts val="0"/>
              </a:spcAft>
              <a:buSzPts val="1400"/>
              <a:buNone/>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04" name="Google Shape;404;p107"/>
          <p:cNvSpPr txBox="1"/>
          <p:nvPr>
            <p:ph idx="2" type="body"/>
          </p:nvPr>
        </p:nvSpPr>
        <p:spPr>
          <a:xfrm>
            <a:off x="3200400" y="4419600"/>
            <a:ext cx="2667000" cy="457200"/>
          </a:xfrm>
          <a:prstGeom prst="rect">
            <a:avLst/>
          </a:prstGeom>
          <a:noFill/>
          <a:ln>
            <a:noFill/>
          </a:ln>
        </p:spPr>
        <p:txBody>
          <a:bodyPr anchorCtr="0" anchor="t" bIns="45700" lIns="91425" spcFirstLastPara="1" rIns="91425" wrap="square" tIns="45700">
            <a:noAutofit/>
          </a:bodyPr>
          <a:lstStyle>
            <a:lvl1pPr indent="-228600" lvl="0" marL="457200" algn="r">
              <a:spcBef>
                <a:spcPts val="560"/>
              </a:spcBef>
              <a:spcAft>
                <a:spcPts val="0"/>
              </a:spcAft>
              <a:buSzPts val="1400"/>
              <a:buNone/>
              <a:defRPr sz="2800"/>
            </a:lvl1pPr>
            <a:lvl2pPr indent="-228600" lvl="1" marL="914400" algn="l">
              <a:spcBef>
                <a:spcPts val="480"/>
              </a:spcBef>
              <a:spcAft>
                <a:spcPts val="0"/>
              </a:spcAft>
              <a:buSzPts val="1400"/>
              <a:buNone/>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05" name="Google Shape;405;p10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 name="Google Shape;406;p10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7" name="Google Shape;407;p10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dk1"/>
                </a:solidFill>
                <a:latin typeface="Tahoma"/>
                <a:ea typeface="Tahoma"/>
                <a:cs typeface="Tahoma"/>
                <a:sym typeface="Tahoma"/>
              </a:defRPr>
            </a:lvl1pPr>
            <a:lvl2pPr indent="0" lvl="1" marL="0" marR="0" algn="r">
              <a:spcBef>
                <a:spcPts val="0"/>
              </a:spcBef>
              <a:spcAft>
                <a:spcPts val="0"/>
              </a:spcAft>
              <a:buNone/>
              <a:defRPr b="0" i="0" sz="1400" u="none" cap="none" strike="noStrike">
                <a:solidFill>
                  <a:schemeClr val="dk1"/>
                </a:solidFill>
                <a:latin typeface="Tahoma"/>
                <a:ea typeface="Tahoma"/>
                <a:cs typeface="Tahoma"/>
                <a:sym typeface="Tahoma"/>
              </a:defRPr>
            </a:lvl2pPr>
            <a:lvl3pPr indent="0" lvl="2" marL="0" marR="0" algn="r">
              <a:spcBef>
                <a:spcPts val="0"/>
              </a:spcBef>
              <a:spcAft>
                <a:spcPts val="0"/>
              </a:spcAft>
              <a:buNone/>
              <a:defRPr b="0" i="0" sz="1400" u="none" cap="none" strike="noStrike">
                <a:solidFill>
                  <a:schemeClr val="dk1"/>
                </a:solidFill>
                <a:latin typeface="Tahoma"/>
                <a:ea typeface="Tahoma"/>
                <a:cs typeface="Tahoma"/>
                <a:sym typeface="Tahoma"/>
              </a:defRPr>
            </a:lvl3pPr>
            <a:lvl4pPr indent="0" lvl="3" marL="0" marR="0" algn="r">
              <a:spcBef>
                <a:spcPts val="0"/>
              </a:spcBef>
              <a:spcAft>
                <a:spcPts val="0"/>
              </a:spcAft>
              <a:buNone/>
              <a:defRPr b="0" i="0" sz="1400" u="none" cap="none" strike="noStrike">
                <a:solidFill>
                  <a:schemeClr val="dk1"/>
                </a:solidFill>
                <a:latin typeface="Tahoma"/>
                <a:ea typeface="Tahoma"/>
                <a:cs typeface="Tahoma"/>
                <a:sym typeface="Tahoma"/>
              </a:defRPr>
            </a:lvl4pPr>
            <a:lvl5pPr indent="0" lvl="4" marL="0" marR="0" algn="r">
              <a:spcBef>
                <a:spcPts val="0"/>
              </a:spcBef>
              <a:spcAft>
                <a:spcPts val="0"/>
              </a:spcAft>
              <a:buNone/>
              <a:defRPr b="0" i="0" sz="1400" u="none" cap="none" strike="noStrike">
                <a:solidFill>
                  <a:schemeClr val="dk1"/>
                </a:solidFill>
                <a:latin typeface="Tahoma"/>
                <a:ea typeface="Tahoma"/>
                <a:cs typeface="Tahoma"/>
                <a:sym typeface="Tahoma"/>
              </a:defRPr>
            </a:lvl5pPr>
            <a:lvl6pPr indent="0" lvl="5" marL="0" marR="0" algn="r">
              <a:spcBef>
                <a:spcPts val="0"/>
              </a:spcBef>
              <a:spcAft>
                <a:spcPts val="0"/>
              </a:spcAft>
              <a:buNone/>
              <a:defRPr b="0" i="0" sz="1400" u="none" cap="none" strike="noStrike">
                <a:solidFill>
                  <a:schemeClr val="dk1"/>
                </a:solidFill>
                <a:latin typeface="Tahoma"/>
                <a:ea typeface="Tahoma"/>
                <a:cs typeface="Tahoma"/>
                <a:sym typeface="Tahoma"/>
              </a:defRPr>
            </a:lvl6pPr>
            <a:lvl7pPr indent="0" lvl="6" marL="0" marR="0" algn="r">
              <a:spcBef>
                <a:spcPts val="0"/>
              </a:spcBef>
              <a:spcAft>
                <a:spcPts val="0"/>
              </a:spcAft>
              <a:buNone/>
              <a:defRPr b="0" i="0" sz="1400" u="none" cap="none" strike="noStrike">
                <a:solidFill>
                  <a:schemeClr val="dk1"/>
                </a:solidFill>
                <a:latin typeface="Tahoma"/>
                <a:ea typeface="Tahoma"/>
                <a:cs typeface="Tahoma"/>
                <a:sym typeface="Tahoma"/>
              </a:defRPr>
            </a:lvl7pPr>
            <a:lvl8pPr indent="0" lvl="7" marL="0" marR="0" algn="r">
              <a:spcBef>
                <a:spcPts val="0"/>
              </a:spcBef>
              <a:spcAft>
                <a:spcPts val="0"/>
              </a:spcAft>
              <a:buNone/>
              <a:defRPr b="0" i="0" sz="1400" u="none" cap="none" strike="noStrike">
                <a:solidFill>
                  <a:schemeClr val="dk1"/>
                </a:solidFill>
                <a:latin typeface="Tahoma"/>
                <a:ea typeface="Tahoma"/>
                <a:cs typeface="Tahoma"/>
                <a:sym typeface="Tahoma"/>
              </a:defRPr>
            </a:lvl8pPr>
            <a:lvl9pPr indent="0" lvl="8" marL="0" marR="0" algn="r">
              <a:spcBef>
                <a:spcPts val="0"/>
              </a:spcBef>
              <a:spcAft>
                <a:spcPts val="0"/>
              </a:spcAft>
              <a:buNone/>
              <a:defRPr b="0" i="0" sz="14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8" name="Shape 408"/>
        <p:cNvGrpSpPr/>
        <p:nvPr/>
      </p:nvGrpSpPr>
      <p:grpSpPr>
        <a:xfrm>
          <a:off x="0" y="0"/>
          <a:ext cx="0" cy="0"/>
          <a:chOff x="0" y="0"/>
          <a:chExt cx="0" cy="0"/>
        </a:xfrm>
      </p:grpSpPr>
      <p:sp>
        <p:nvSpPr>
          <p:cNvPr id="409" name="Google Shape;409;p108"/>
          <p:cNvSpPr txBox="1"/>
          <p:nvPr>
            <p:ph type="title"/>
          </p:nvPr>
        </p:nvSpPr>
        <p:spPr>
          <a:xfrm>
            <a:off x="457200" y="274638"/>
            <a:ext cx="8229600" cy="1143000"/>
          </a:xfrm>
          <a:prstGeom prst="rect">
            <a:avLst/>
          </a:prstGeom>
          <a:noFill/>
          <a:ln>
            <a:noFill/>
          </a:ln>
          <a:effectLst>
            <a:outerShdw rotWithShape="0" algn="ctr" dir="2700000" dist="35921">
              <a:schemeClr val="lt2"/>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0" name="Google Shape;410;p10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r">
              <a:spcBef>
                <a:spcPts val="480"/>
              </a:spcBef>
              <a:spcAft>
                <a:spcPts val="0"/>
              </a:spcAft>
              <a:buClr>
                <a:srgbClr val="0066FF"/>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11" name="Google Shape;411;p10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228600" lvl="0" marL="457200" algn="r">
              <a:spcBef>
                <a:spcPts val="480"/>
              </a:spcBef>
              <a:spcAft>
                <a:spcPts val="0"/>
              </a:spcAft>
              <a:buSzPts val="1400"/>
              <a:buNone/>
              <a:defRPr sz="2400"/>
            </a:lvl1pPr>
            <a:lvl2pPr indent="-228600" lvl="1" marL="914400" algn="l">
              <a:spcBef>
                <a:spcPts val="400"/>
              </a:spcBef>
              <a:spcAft>
                <a:spcPts val="0"/>
              </a:spcAft>
              <a:buSzPts val="1400"/>
              <a:buNone/>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12" name="Google Shape;412;p10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r">
              <a:spcBef>
                <a:spcPts val="480"/>
              </a:spcBef>
              <a:spcAft>
                <a:spcPts val="0"/>
              </a:spcAft>
              <a:buClr>
                <a:srgbClr val="0066FF"/>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13" name="Google Shape;413;p10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228600" lvl="0" marL="457200" algn="r">
              <a:spcBef>
                <a:spcPts val="480"/>
              </a:spcBef>
              <a:spcAft>
                <a:spcPts val="0"/>
              </a:spcAft>
              <a:buSzPts val="1400"/>
              <a:buNone/>
              <a:defRPr sz="2400"/>
            </a:lvl1pPr>
            <a:lvl2pPr indent="-228600" lvl="1" marL="914400" algn="l">
              <a:spcBef>
                <a:spcPts val="400"/>
              </a:spcBef>
              <a:spcAft>
                <a:spcPts val="0"/>
              </a:spcAft>
              <a:buSzPts val="1400"/>
              <a:buNone/>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14" name="Google Shape;414;p10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 name="Google Shape;415;p10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 name="Google Shape;416;p10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dk1"/>
                </a:solidFill>
                <a:latin typeface="Tahoma"/>
                <a:ea typeface="Tahoma"/>
                <a:cs typeface="Tahoma"/>
                <a:sym typeface="Tahoma"/>
              </a:defRPr>
            </a:lvl1pPr>
            <a:lvl2pPr indent="0" lvl="1" marL="0" marR="0" algn="r">
              <a:spcBef>
                <a:spcPts val="0"/>
              </a:spcBef>
              <a:spcAft>
                <a:spcPts val="0"/>
              </a:spcAft>
              <a:buNone/>
              <a:defRPr b="0" i="0" sz="1400" u="none" cap="none" strike="noStrike">
                <a:solidFill>
                  <a:schemeClr val="dk1"/>
                </a:solidFill>
                <a:latin typeface="Tahoma"/>
                <a:ea typeface="Tahoma"/>
                <a:cs typeface="Tahoma"/>
                <a:sym typeface="Tahoma"/>
              </a:defRPr>
            </a:lvl2pPr>
            <a:lvl3pPr indent="0" lvl="2" marL="0" marR="0" algn="r">
              <a:spcBef>
                <a:spcPts val="0"/>
              </a:spcBef>
              <a:spcAft>
                <a:spcPts val="0"/>
              </a:spcAft>
              <a:buNone/>
              <a:defRPr b="0" i="0" sz="1400" u="none" cap="none" strike="noStrike">
                <a:solidFill>
                  <a:schemeClr val="dk1"/>
                </a:solidFill>
                <a:latin typeface="Tahoma"/>
                <a:ea typeface="Tahoma"/>
                <a:cs typeface="Tahoma"/>
                <a:sym typeface="Tahoma"/>
              </a:defRPr>
            </a:lvl3pPr>
            <a:lvl4pPr indent="0" lvl="3" marL="0" marR="0" algn="r">
              <a:spcBef>
                <a:spcPts val="0"/>
              </a:spcBef>
              <a:spcAft>
                <a:spcPts val="0"/>
              </a:spcAft>
              <a:buNone/>
              <a:defRPr b="0" i="0" sz="1400" u="none" cap="none" strike="noStrike">
                <a:solidFill>
                  <a:schemeClr val="dk1"/>
                </a:solidFill>
                <a:latin typeface="Tahoma"/>
                <a:ea typeface="Tahoma"/>
                <a:cs typeface="Tahoma"/>
                <a:sym typeface="Tahoma"/>
              </a:defRPr>
            </a:lvl4pPr>
            <a:lvl5pPr indent="0" lvl="4" marL="0" marR="0" algn="r">
              <a:spcBef>
                <a:spcPts val="0"/>
              </a:spcBef>
              <a:spcAft>
                <a:spcPts val="0"/>
              </a:spcAft>
              <a:buNone/>
              <a:defRPr b="0" i="0" sz="1400" u="none" cap="none" strike="noStrike">
                <a:solidFill>
                  <a:schemeClr val="dk1"/>
                </a:solidFill>
                <a:latin typeface="Tahoma"/>
                <a:ea typeface="Tahoma"/>
                <a:cs typeface="Tahoma"/>
                <a:sym typeface="Tahoma"/>
              </a:defRPr>
            </a:lvl5pPr>
            <a:lvl6pPr indent="0" lvl="5" marL="0" marR="0" algn="r">
              <a:spcBef>
                <a:spcPts val="0"/>
              </a:spcBef>
              <a:spcAft>
                <a:spcPts val="0"/>
              </a:spcAft>
              <a:buNone/>
              <a:defRPr b="0" i="0" sz="1400" u="none" cap="none" strike="noStrike">
                <a:solidFill>
                  <a:schemeClr val="dk1"/>
                </a:solidFill>
                <a:latin typeface="Tahoma"/>
                <a:ea typeface="Tahoma"/>
                <a:cs typeface="Tahoma"/>
                <a:sym typeface="Tahoma"/>
              </a:defRPr>
            </a:lvl6pPr>
            <a:lvl7pPr indent="0" lvl="6" marL="0" marR="0" algn="r">
              <a:spcBef>
                <a:spcPts val="0"/>
              </a:spcBef>
              <a:spcAft>
                <a:spcPts val="0"/>
              </a:spcAft>
              <a:buNone/>
              <a:defRPr b="0" i="0" sz="1400" u="none" cap="none" strike="noStrike">
                <a:solidFill>
                  <a:schemeClr val="dk1"/>
                </a:solidFill>
                <a:latin typeface="Tahoma"/>
                <a:ea typeface="Tahoma"/>
                <a:cs typeface="Tahoma"/>
                <a:sym typeface="Tahoma"/>
              </a:defRPr>
            </a:lvl7pPr>
            <a:lvl8pPr indent="0" lvl="7" marL="0" marR="0" algn="r">
              <a:spcBef>
                <a:spcPts val="0"/>
              </a:spcBef>
              <a:spcAft>
                <a:spcPts val="0"/>
              </a:spcAft>
              <a:buNone/>
              <a:defRPr b="0" i="0" sz="1400" u="none" cap="none" strike="noStrike">
                <a:solidFill>
                  <a:schemeClr val="dk1"/>
                </a:solidFill>
                <a:latin typeface="Tahoma"/>
                <a:ea typeface="Tahoma"/>
                <a:cs typeface="Tahoma"/>
                <a:sym typeface="Tahoma"/>
              </a:defRPr>
            </a:lvl8pPr>
            <a:lvl9pPr indent="0" lvl="8" marL="0" marR="0" algn="r">
              <a:spcBef>
                <a:spcPts val="0"/>
              </a:spcBef>
              <a:spcAft>
                <a:spcPts val="0"/>
              </a:spcAft>
              <a:buNone/>
              <a:defRPr b="0" i="0" sz="14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17" name="Shape 417"/>
        <p:cNvGrpSpPr/>
        <p:nvPr/>
      </p:nvGrpSpPr>
      <p:grpSpPr>
        <a:xfrm>
          <a:off x="0" y="0"/>
          <a:ext cx="0" cy="0"/>
          <a:chOff x="0" y="0"/>
          <a:chExt cx="0" cy="0"/>
        </a:xfrm>
      </p:grpSpPr>
      <p:sp>
        <p:nvSpPr>
          <p:cNvPr id="418" name="Google Shape;418;p109"/>
          <p:cNvSpPr txBox="1"/>
          <p:nvPr>
            <p:ph type="title"/>
          </p:nvPr>
        </p:nvSpPr>
        <p:spPr>
          <a:xfrm>
            <a:off x="457200" y="5410200"/>
            <a:ext cx="8229600" cy="838200"/>
          </a:xfrm>
          <a:prstGeom prst="rect">
            <a:avLst/>
          </a:prstGeom>
          <a:noFill/>
          <a:ln>
            <a:noFill/>
          </a:ln>
          <a:effectLst>
            <a:outerShdw rotWithShape="0" algn="ctr" dir="2700000" dist="35921">
              <a:schemeClr val="lt2"/>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9" name="Google Shape;419;p10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10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10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dk1"/>
                </a:solidFill>
                <a:latin typeface="Tahoma"/>
                <a:ea typeface="Tahoma"/>
                <a:cs typeface="Tahoma"/>
                <a:sym typeface="Tahoma"/>
              </a:defRPr>
            </a:lvl1pPr>
            <a:lvl2pPr indent="0" lvl="1" marL="0" marR="0" algn="r">
              <a:spcBef>
                <a:spcPts val="0"/>
              </a:spcBef>
              <a:spcAft>
                <a:spcPts val="0"/>
              </a:spcAft>
              <a:buNone/>
              <a:defRPr b="0" i="0" sz="1400" u="none" cap="none" strike="noStrike">
                <a:solidFill>
                  <a:schemeClr val="dk1"/>
                </a:solidFill>
                <a:latin typeface="Tahoma"/>
                <a:ea typeface="Tahoma"/>
                <a:cs typeface="Tahoma"/>
                <a:sym typeface="Tahoma"/>
              </a:defRPr>
            </a:lvl2pPr>
            <a:lvl3pPr indent="0" lvl="2" marL="0" marR="0" algn="r">
              <a:spcBef>
                <a:spcPts val="0"/>
              </a:spcBef>
              <a:spcAft>
                <a:spcPts val="0"/>
              </a:spcAft>
              <a:buNone/>
              <a:defRPr b="0" i="0" sz="1400" u="none" cap="none" strike="noStrike">
                <a:solidFill>
                  <a:schemeClr val="dk1"/>
                </a:solidFill>
                <a:latin typeface="Tahoma"/>
                <a:ea typeface="Tahoma"/>
                <a:cs typeface="Tahoma"/>
                <a:sym typeface="Tahoma"/>
              </a:defRPr>
            </a:lvl3pPr>
            <a:lvl4pPr indent="0" lvl="3" marL="0" marR="0" algn="r">
              <a:spcBef>
                <a:spcPts val="0"/>
              </a:spcBef>
              <a:spcAft>
                <a:spcPts val="0"/>
              </a:spcAft>
              <a:buNone/>
              <a:defRPr b="0" i="0" sz="1400" u="none" cap="none" strike="noStrike">
                <a:solidFill>
                  <a:schemeClr val="dk1"/>
                </a:solidFill>
                <a:latin typeface="Tahoma"/>
                <a:ea typeface="Tahoma"/>
                <a:cs typeface="Tahoma"/>
                <a:sym typeface="Tahoma"/>
              </a:defRPr>
            </a:lvl4pPr>
            <a:lvl5pPr indent="0" lvl="4" marL="0" marR="0" algn="r">
              <a:spcBef>
                <a:spcPts val="0"/>
              </a:spcBef>
              <a:spcAft>
                <a:spcPts val="0"/>
              </a:spcAft>
              <a:buNone/>
              <a:defRPr b="0" i="0" sz="1400" u="none" cap="none" strike="noStrike">
                <a:solidFill>
                  <a:schemeClr val="dk1"/>
                </a:solidFill>
                <a:latin typeface="Tahoma"/>
                <a:ea typeface="Tahoma"/>
                <a:cs typeface="Tahoma"/>
                <a:sym typeface="Tahoma"/>
              </a:defRPr>
            </a:lvl5pPr>
            <a:lvl6pPr indent="0" lvl="5" marL="0" marR="0" algn="r">
              <a:spcBef>
                <a:spcPts val="0"/>
              </a:spcBef>
              <a:spcAft>
                <a:spcPts val="0"/>
              </a:spcAft>
              <a:buNone/>
              <a:defRPr b="0" i="0" sz="1400" u="none" cap="none" strike="noStrike">
                <a:solidFill>
                  <a:schemeClr val="dk1"/>
                </a:solidFill>
                <a:latin typeface="Tahoma"/>
                <a:ea typeface="Tahoma"/>
                <a:cs typeface="Tahoma"/>
                <a:sym typeface="Tahoma"/>
              </a:defRPr>
            </a:lvl6pPr>
            <a:lvl7pPr indent="0" lvl="6" marL="0" marR="0" algn="r">
              <a:spcBef>
                <a:spcPts val="0"/>
              </a:spcBef>
              <a:spcAft>
                <a:spcPts val="0"/>
              </a:spcAft>
              <a:buNone/>
              <a:defRPr b="0" i="0" sz="1400" u="none" cap="none" strike="noStrike">
                <a:solidFill>
                  <a:schemeClr val="dk1"/>
                </a:solidFill>
                <a:latin typeface="Tahoma"/>
                <a:ea typeface="Tahoma"/>
                <a:cs typeface="Tahoma"/>
                <a:sym typeface="Tahoma"/>
              </a:defRPr>
            </a:lvl7pPr>
            <a:lvl8pPr indent="0" lvl="7" marL="0" marR="0" algn="r">
              <a:spcBef>
                <a:spcPts val="0"/>
              </a:spcBef>
              <a:spcAft>
                <a:spcPts val="0"/>
              </a:spcAft>
              <a:buNone/>
              <a:defRPr b="0" i="0" sz="1400" u="none" cap="none" strike="noStrike">
                <a:solidFill>
                  <a:schemeClr val="dk1"/>
                </a:solidFill>
                <a:latin typeface="Tahoma"/>
                <a:ea typeface="Tahoma"/>
                <a:cs typeface="Tahoma"/>
                <a:sym typeface="Tahoma"/>
              </a:defRPr>
            </a:lvl8pPr>
            <a:lvl9pPr indent="0" lvl="8" marL="0" marR="0" algn="r">
              <a:spcBef>
                <a:spcPts val="0"/>
              </a:spcBef>
              <a:spcAft>
                <a:spcPts val="0"/>
              </a:spcAft>
              <a:buNone/>
              <a:defRPr b="0" i="0" sz="14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22" name="Shape 422"/>
        <p:cNvGrpSpPr/>
        <p:nvPr/>
      </p:nvGrpSpPr>
      <p:grpSpPr>
        <a:xfrm>
          <a:off x="0" y="0"/>
          <a:ext cx="0" cy="0"/>
          <a:chOff x="0" y="0"/>
          <a:chExt cx="0" cy="0"/>
        </a:xfrm>
      </p:grpSpPr>
      <p:sp>
        <p:nvSpPr>
          <p:cNvPr id="423" name="Google Shape;423;p1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 name="Google Shape;424;p1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 name="Google Shape;425;p1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dk1"/>
                </a:solidFill>
                <a:latin typeface="Tahoma"/>
                <a:ea typeface="Tahoma"/>
                <a:cs typeface="Tahoma"/>
                <a:sym typeface="Tahoma"/>
              </a:defRPr>
            </a:lvl1pPr>
            <a:lvl2pPr indent="0" lvl="1" marL="0" marR="0" algn="r">
              <a:spcBef>
                <a:spcPts val="0"/>
              </a:spcBef>
              <a:spcAft>
                <a:spcPts val="0"/>
              </a:spcAft>
              <a:buNone/>
              <a:defRPr b="0" i="0" sz="1400" u="none" cap="none" strike="noStrike">
                <a:solidFill>
                  <a:schemeClr val="dk1"/>
                </a:solidFill>
                <a:latin typeface="Tahoma"/>
                <a:ea typeface="Tahoma"/>
                <a:cs typeface="Tahoma"/>
                <a:sym typeface="Tahoma"/>
              </a:defRPr>
            </a:lvl2pPr>
            <a:lvl3pPr indent="0" lvl="2" marL="0" marR="0" algn="r">
              <a:spcBef>
                <a:spcPts val="0"/>
              </a:spcBef>
              <a:spcAft>
                <a:spcPts val="0"/>
              </a:spcAft>
              <a:buNone/>
              <a:defRPr b="0" i="0" sz="1400" u="none" cap="none" strike="noStrike">
                <a:solidFill>
                  <a:schemeClr val="dk1"/>
                </a:solidFill>
                <a:latin typeface="Tahoma"/>
                <a:ea typeface="Tahoma"/>
                <a:cs typeface="Tahoma"/>
                <a:sym typeface="Tahoma"/>
              </a:defRPr>
            </a:lvl3pPr>
            <a:lvl4pPr indent="0" lvl="3" marL="0" marR="0" algn="r">
              <a:spcBef>
                <a:spcPts val="0"/>
              </a:spcBef>
              <a:spcAft>
                <a:spcPts val="0"/>
              </a:spcAft>
              <a:buNone/>
              <a:defRPr b="0" i="0" sz="1400" u="none" cap="none" strike="noStrike">
                <a:solidFill>
                  <a:schemeClr val="dk1"/>
                </a:solidFill>
                <a:latin typeface="Tahoma"/>
                <a:ea typeface="Tahoma"/>
                <a:cs typeface="Tahoma"/>
                <a:sym typeface="Tahoma"/>
              </a:defRPr>
            </a:lvl4pPr>
            <a:lvl5pPr indent="0" lvl="4" marL="0" marR="0" algn="r">
              <a:spcBef>
                <a:spcPts val="0"/>
              </a:spcBef>
              <a:spcAft>
                <a:spcPts val="0"/>
              </a:spcAft>
              <a:buNone/>
              <a:defRPr b="0" i="0" sz="1400" u="none" cap="none" strike="noStrike">
                <a:solidFill>
                  <a:schemeClr val="dk1"/>
                </a:solidFill>
                <a:latin typeface="Tahoma"/>
                <a:ea typeface="Tahoma"/>
                <a:cs typeface="Tahoma"/>
                <a:sym typeface="Tahoma"/>
              </a:defRPr>
            </a:lvl5pPr>
            <a:lvl6pPr indent="0" lvl="5" marL="0" marR="0" algn="r">
              <a:spcBef>
                <a:spcPts val="0"/>
              </a:spcBef>
              <a:spcAft>
                <a:spcPts val="0"/>
              </a:spcAft>
              <a:buNone/>
              <a:defRPr b="0" i="0" sz="1400" u="none" cap="none" strike="noStrike">
                <a:solidFill>
                  <a:schemeClr val="dk1"/>
                </a:solidFill>
                <a:latin typeface="Tahoma"/>
                <a:ea typeface="Tahoma"/>
                <a:cs typeface="Tahoma"/>
                <a:sym typeface="Tahoma"/>
              </a:defRPr>
            </a:lvl6pPr>
            <a:lvl7pPr indent="0" lvl="6" marL="0" marR="0" algn="r">
              <a:spcBef>
                <a:spcPts val="0"/>
              </a:spcBef>
              <a:spcAft>
                <a:spcPts val="0"/>
              </a:spcAft>
              <a:buNone/>
              <a:defRPr b="0" i="0" sz="1400" u="none" cap="none" strike="noStrike">
                <a:solidFill>
                  <a:schemeClr val="dk1"/>
                </a:solidFill>
                <a:latin typeface="Tahoma"/>
                <a:ea typeface="Tahoma"/>
                <a:cs typeface="Tahoma"/>
                <a:sym typeface="Tahoma"/>
              </a:defRPr>
            </a:lvl7pPr>
            <a:lvl8pPr indent="0" lvl="7" marL="0" marR="0" algn="r">
              <a:spcBef>
                <a:spcPts val="0"/>
              </a:spcBef>
              <a:spcAft>
                <a:spcPts val="0"/>
              </a:spcAft>
              <a:buNone/>
              <a:defRPr b="0" i="0" sz="1400" u="none" cap="none" strike="noStrike">
                <a:solidFill>
                  <a:schemeClr val="dk1"/>
                </a:solidFill>
                <a:latin typeface="Tahoma"/>
                <a:ea typeface="Tahoma"/>
                <a:cs typeface="Tahoma"/>
                <a:sym typeface="Tahoma"/>
              </a:defRPr>
            </a:lvl8pPr>
            <a:lvl9pPr indent="0" lvl="8" marL="0" marR="0" algn="r">
              <a:spcBef>
                <a:spcPts val="0"/>
              </a:spcBef>
              <a:spcAft>
                <a:spcPts val="0"/>
              </a:spcAft>
              <a:buNone/>
              <a:defRPr b="0" i="0" sz="14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26" name="Shape 426"/>
        <p:cNvGrpSpPr/>
        <p:nvPr/>
      </p:nvGrpSpPr>
      <p:grpSpPr>
        <a:xfrm>
          <a:off x="0" y="0"/>
          <a:ext cx="0" cy="0"/>
          <a:chOff x="0" y="0"/>
          <a:chExt cx="0" cy="0"/>
        </a:xfrm>
      </p:grpSpPr>
      <p:sp>
        <p:nvSpPr>
          <p:cNvPr id="427" name="Google Shape;427;p111"/>
          <p:cNvSpPr txBox="1"/>
          <p:nvPr>
            <p:ph type="title"/>
          </p:nvPr>
        </p:nvSpPr>
        <p:spPr>
          <a:xfrm>
            <a:off x="457200" y="273050"/>
            <a:ext cx="3008313" cy="1162050"/>
          </a:xfrm>
          <a:prstGeom prst="rect">
            <a:avLst/>
          </a:prstGeom>
          <a:noFill/>
          <a:ln>
            <a:noFill/>
          </a:ln>
          <a:effectLst>
            <a:outerShdw rotWithShape="0" algn="ctr" dir="2700000" dist="35921">
              <a:schemeClr val="lt2"/>
            </a:outerShdw>
          </a:effectLst>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8" name="Google Shape;428;p1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228600" lvl="0" marL="457200" algn="r">
              <a:spcBef>
                <a:spcPts val="640"/>
              </a:spcBef>
              <a:spcAft>
                <a:spcPts val="0"/>
              </a:spcAft>
              <a:buSzPts val="1400"/>
              <a:buNone/>
              <a:defRPr sz="3200"/>
            </a:lvl1pPr>
            <a:lvl2pPr indent="-228600" lvl="1" marL="914400" algn="l">
              <a:spcBef>
                <a:spcPts val="560"/>
              </a:spcBef>
              <a:spcAft>
                <a:spcPts val="0"/>
              </a:spcAft>
              <a:buSzPts val="1400"/>
              <a:buNone/>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29" name="Google Shape;429;p1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r">
              <a:spcBef>
                <a:spcPts val="280"/>
              </a:spcBef>
              <a:spcAft>
                <a:spcPts val="0"/>
              </a:spcAft>
              <a:buClr>
                <a:srgbClr val="0066FF"/>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0" name="Google Shape;430;p1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 name="Google Shape;431;p1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 name="Google Shape;432;p1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dk1"/>
                </a:solidFill>
                <a:latin typeface="Tahoma"/>
                <a:ea typeface="Tahoma"/>
                <a:cs typeface="Tahoma"/>
                <a:sym typeface="Tahoma"/>
              </a:defRPr>
            </a:lvl1pPr>
            <a:lvl2pPr indent="0" lvl="1" marL="0" marR="0" algn="r">
              <a:spcBef>
                <a:spcPts val="0"/>
              </a:spcBef>
              <a:spcAft>
                <a:spcPts val="0"/>
              </a:spcAft>
              <a:buNone/>
              <a:defRPr b="0" i="0" sz="1400" u="none" cap="none" strike="noStrike">
                <a:solidFill>
                  <a:schemeClr val="dk1"/>
                </a:solidFill>
                <a:latin typeface="Tahoma"/>
                <a:ea typeface="Tahoma"/>
                <a:cs typeface="Tahoma"/>
                <a:sym typeface="Tahoma"/>
              </a:defRPr>
            </a:lvl2pPr>
            <a:lvl3pPr indent="0" lvl="2" marL="0" marR="0" algn="r">
              <a:spcBef>
                <a:spcPts val="0"/>
              </a:spcBef>
              <a:spcAft>
                <a:spcPts val="0"/>
              </a:spcAft>
              <a:buNone/>
              <a:defRPr b="0" i="0" sz="1400" u="none" cap="none" strike="noStrike">
                <a:solidFill>
                  <a:schemeClr val="dk1"/>
                </a:solidFill>
                <a:latin typeface="Tahoma"/>
                <a:ea typeface="Tahoma"/>
                <a:cs typeface="Tahoma"/>
                <a:sym typeface="Tahoma"/>
              </a:defRPr>
            </a:lvl3pPr>
            <a:lvl4pPr indent="0" lvl="3" marL="0" marR="0" algn="r">
              <a:spcBef>
                <a:spcPts val="0"/>
              </a:spcBef>
              <a:spcAft>
                <a:spcPts val="0"/>
              </a:spcAft>
              <a:buNone/>
              <a:defRPr b="0" i="0" sz="1400" u="none" cap="none" strike="noStrike">
                <a:solidFill>
                  <a:schemeClr val="dk1"/>
                </a:solidFill>
                <a:latin typeface="Tahoma"/>
                <a:ea typeface="Tahoma"/>
                <a:cs typeface="Tahoma"/>
                <a:sym typeface="Tahoma"/>
              </a:defRPr>
            </a:lvl4pPr>
            <a:lvl5pPr indent="0" lvl="4" marL="0" marR="0" algn="r">
              <a:spcBef>
                <a:spcPts val="0"/>
              </a:spcBef>
              <a:spcAft>
                <a:spcPts val="0"/>
              </a:spcAft>
              <a:buNone/>
              <a:defRPr b="0" i="0" sz="1400" u="none" cap="none" strike="noStrike">
                <a:solidFill>
                  <a:schemeClr val="dk1"/>
                </a:solidFill>
                <a:latin typeface="Tahoma"/>
                <a:ea typeface="Tahoma"/>
                <a:cs typeface="Tahoma"/>
                <a:sym typeface="Tahoma"/>
              </a:defRPr>
            </a:lvl5pPr>
            <a:lvl6pPr indent="0" lvl="5" marL="0" marR="0" algn="r">
              <a:spcBef>
                <a:spcPts val="0"/>
              </a:spcBef>
              <a:spcAft>
                <a:spcPts val="0"/>
              </a:spcAft>
              <a:buNone/>
              <a:defRPr b="0" i="0" sz="1400" u="none" cap="none" strike="noStrike">
                <a:solidFill>
                  <a:schemeClr val="dk1"/>
                </a:solidFill>
                <a:latin typeface="Tahoma"/>
                <a:ea typeface="Tahoma"/>
                <a:cs typeface="Tahoma"/>
                <a:sym typeface="Tahoma"/>
              </a:defRPr>
            </a:lvl6pPr>
            <a:lvl7pPr indent="0" lvl="6" marL="0" marR="0" algn="r">
              <a:spcBef>
                <a:spcPts val="0"/>
              </a:spcBef>
              <a:spcAft>
                <a:spcPts val="0"/>
              </a:spcAft>
              <a:buNone/>
              <a:defRPr b="0" i="0" sz="1400" u="none" cap="none" strike="noStrike">
                <a:solidFill>
                  <a:schemeClr val="dk1"/>
                </a:solidFill>
                <a:latin typeface="Tahoma"/>
                <a:ea typeface="Tahoma"/>
                <a:cs typeface="Tahoma"/>
                <a:sym typeface="Tahoma"/>
              </a:defRPr>
            </a:lvl7pPr>
            <a:lvl8pPr indent="0" lvl="7" marL="0" marR="0" algn="r">
              <a:spcBef>
                <a:spcPts val="0"/>
              </a:spcBef>
              <a:spcAft>
                <a:spcPts val="0"/>
              </a:spcAft>
              <a:buNone/>
              <a:defRPr b="0" i="0" sz="1400" u="none" cap="none" strike="noStrike">
                <a:solidFill>
                  <a:schemeClr val="dk1"/>
                </a:solidFill>
                <a:latin typeface="Tahoma"/>
                <a:ea typeface="Tahoma"/>
                <a:cs typeface="Tahoma"/>
                <a:sym typeface="Tahoma"/>
              </a:defRPr>
            </a:lvl8pPr>
            <a:lvl9pPr indent="0" lvl="8" marL="0" marR="0" algn="r">
              <a:spcBef>
                <a:spcPts val="0"/>
              </a:spcBef>
              <a:spcAft>
                <a:spcPts val="0"/>
              </a:spcAft>
              <a:buNone/>
              <a:defRPr b="0" i="0" sz="14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3" name="Shape 433"/>
        <p:cNvGrpSpPr/>
        <p:nvPr/>
      </p:nvGrpSpPr>
      <p:grpSpPr>
        <a:xfrm>
          <a:off x="0" y="0"/>
          <a:ext cx="0" cy="0"/>
          <a:chOff x="0" y="0"/>
          <a:chExt cx="0" cy="0"/>
        </a:xfrm>
      </p:grpSpPr>
      <p:sp>
        <p:nvSpPr>
          <p:cNvPr id="434" name="Google Shape;434;p112"/>
          <p:cNvSpPr txBox="1"/>
          <p:nvPr>
            <p:ph type="title"/>
          </p:nvPr>
        </p:nvSpPr>
        <p:spPr>
          <a:xfrm>
            <a:off x="1792288" y="4800600"/>
            <a:ext cx="5486400" cy="566738"/>
          </a:xfrm>
          <a:prstGeom prst="rect">
            <a:avLst/>
          </a:prstGeom>
          <a:noFill/>
          <a:ln>
            <a:noFill/>
          </a:ln>
          <a:effectLst>
            <a:outerShdw rotWithShape="0" algn="ctr" dir="2700000" dist="35921">
              <a:schemeClr val="lt2"/>
            </a:outerShdw>
          </a:effectLst>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5" name="Google Shape;435;p112"/>
          <p:cNvSpPr/>
          <p:nvPr>
            <p:ph idx="2" type="pic"/>
          </p:nvPr>
        </p:nvSpPr>
        <p:spPr>
          <a:xfrm>
            <a:off x="1792288" y="612775"/>
            <a:ext cx="5486400" cy="4114800"/>
          </a:xfrm>
          <a:prstGeom prst="rect">
            <a:avLst/>
          </a:prstGeom>
          <a:noFill/>
          <a:ln>
            <a:noFill/>
          </a:ln>
        </p:spPr>
      </p:sp>
      <p:sp>
        <p:nvSpPr>
          <p:cNvPr id="436" name="Google Shape;436;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r">
              <a:spcBef>
                <a:spcPts val="280"/>
              </a:spcBef>
              <a:spcAft>
                <a:spcPts val="0"/>
              </a:spcAft>
              <a:buClr>
                <a:srgbClr val="0066FF"/>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37" name="Google Shape;437;p1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8" name="Google Shape;438;p1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9" name="Google Shape;439;p1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dk1"/>
                </a:solidFill>
                <a:latin typeface="Tahoma"/>
                <a:ea typeface="Tahoma"/>
                <a:cs typeface="Tahoma"/>
                <a:sym typeface="Tahoma"/>
              </a:defRPr>
            </a:lvl1pPr>
            <a:lvl2pPr indent="0" lvl="1" marL="0" marR="0" algn="r">
              <a:spcBef>
                <a:spcPts val="0"/>
              </a:spcBef>
              <a:spcAft>
                <a:spcPts val="0"/>
              </a:spcAft>
              <a:buNone/>
              <a:defRPr b="0" i="0" sz="1400" u="none" cap="none" strike="noStrike">
                <a:solidFill>
                  <a:schemeClr val="dk1"/>
                </a:solidFill>
                <a:latin typeface="Tahoma"/>
                <a:ea typeface="Tahoma"/>
                <a:cs typeface="Tahoma"/>
                <a:sym typeface="Tahoma"/>
              </a:defRPr>
            </a:lvl2pPr>
            <a:lvl3pPr indent="0" lvl="2" marL="0" marR="0" algn="r">
              <a:spcBef>
                <a:spcPts val="0"/>
              </a:spcBef>
              <a:spcAft>
                <a:spcPts val="0"/>
              </a:spcAft>
              <a:buNone/>
              <a:defRPr b="0" i="0" sz="1400" u="none" cap="none" strike="noStrike">
                <a:solidFill>
                  <a:schemeClr val="dk1"/>
                </a:solidFill>
                <a:latin typeface="Tahoma"/>
                <a:ea typeface="Tahoma"/>
                <a:cs typeface="Tahoma"/>
                <a:sym typeface="Tahoma"/>
              </a:defRPr>
            </a:lvl3pPr>
            <a:lvl4pPr indent="0" lvl="3" marL="0" marR="0" algn="r">
              <a:spcBef>
                <a:spcPts val="0"/>
              </a:spcBef>
              <a:spcAft>
                <a:spcPts val="0"/>
              </a:spcAft>
              <a:buNone/>
              <a:defRPr b="0" i="0" sz="1400" u="none" cap="none" strike="noStrike">
                <a:solidFill>
                  <a:schemeClr val="dk1"/>
                </a:solidFill>
                <a:latin typeface="Tahoma"/>
                <a:ea typeface="Tahoma"/>
                <a:cs typeface="Tahoma"/>
                <a:sym typeface="Tahoma"/>
              </a:defRPr>
            </a:lvl4pPr>
            <a:lvl5pPr indent="0" lvl="4" marL="0" marR="0" algn="r">
              <a:spcBef>
                <a:spcPts val="0"/>
              </a:spcBef>
              <a:spcAft>
                <a:spcPts val="0"/>
              </a:spcAft>
              <a:buNone/>
              <a:defRPr b="0" i="0" sz="1400" u="none" cap="none" strike="noStrike">
                <a:solidFill>
                  <a:schemeClr val="dk1"/>
                </a:solidFill>
                <a:latin typeface="Tahoma"/>
                <a:ea typeface="Tahoma"/>
                <a:cs typeface="Tahoma"/>
                <a:sym typeface="Tahoma"/>
              </a:defRPr>
            </a:lvl5pPr>
            <a:lvl6pPr indent="0" lvl="5" marL="0" marR="0" algn="r">
              <a:spcBef>
                <a:spcPts val="0"/>
              </a:spcBef>
              <a:spcAft>
                <a:spcPts val="0"/>
              </a:spcAft>
              <a:buNone/>
              <a:defRPr b="0" i="0" sz="1400" u="none" cap="none" strike="noStrike">
                <a:solidFill>
                  <a:schemeClr val="dk1"/>
                </a:solidFill>
                <a:latin typeface="Tahoma"/>
                <a:ea typeface="Tahoma"/>
                <a:cs typeface="Tahoma"/>
                <a:sym typeface="Tahoma"/>
              </a:defRPr>
            </a:lvl6pPr>
            <a:lvl7pPr indent="0" lvl="6" marL="0" marR="0" algn="r">
              <a:spcBef>
                <a:spcPts val="0"/>
              </a:spcBef>
              <a:spcAft>
                <a:spcPts val="0"/>
              </a:spcAft>
              <a:buNone/>
              <a:defRPr b="0" i="0" sz="1400" u="none" cap="none" strike="noStrike">
                <a:solidFill>
                  <a:schemeClr val="dk1"/>
                </a:solidFill>
                <a:latin typeface="Tahoma"/>
                <a:ea typeface="Tahoma"/>
                <a:cs typeface="Tahoma"/>
                <a:sym typeface="Tahoma"/>
              </a:defRPr>
            </a:lvl7pPr>
            <a:lvl8pPr indent="0" lvl="7" marL="0" marR="0" algn="r">
              <a:spcBef>
                <a:spcPts val="0"/>
              </a:spcBef>
              <a:spcAft>
                <a:spcPts val="0"/>
              </a:spcAft>
              <a:buNone/>
              <a:defRPr b="0" i="0" sz="1400" u="none" cap="none" strike="noStrike">
                <a:solidFill>
                  <a:schemeClr val="dk1"/>
                </a:solidFill>
                <a:latin typeface="Tahoma"/>
                <a:ea typeface="Tahoma"/>
                <a:cs typeface="Tahoma"/>
                <a:sym typeface="Tahoma"/>
              </a:defRPr>
            </a:lvl8pPr>
            <a:lvl9pPr indent="0" lvl="8" marL="0" marR="0" algn="r">
              <a:spcBef>
                <a:spcPts val="0"/>
              </a:spcBef>
              <a:spcAft>
                <a:spcPts val="0"/>
              </a:spcAft>
              <a:buNone/>
              <a:defRPr b="0" i="0" sz="14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40" name="Shape 440"/>
        <p:cNvGrpSpPr/>
        <p:nvPr/>
      </p:nvGrpSpPr>
      <p:grpSpPr>
        <a:xfrm>
          <a:off x="0" y="0"/>
          <a:ext cx="0" cy="0"/>
          <a:chOff x="0" y="0"/>
          <a:chExt cx="0" cy="0"/>
        </a:xfrm>
      </p:grpSpPr>
      <p:sp>
        <p:nvSpPr>
          <p:cNvPr id="441" name="Google Shape;441;p113"/>
          <p:cNvSpPr txBox="1"/>
          <p:nvPr>
            <p:ph type="title"/>
          </p:nvPr>
        </p:nvSpPr>
        <p:spPr>
          <a:xfrm>
            <a:off x="457200" y="5410200"/>
            <a:ext cx="8229600" cy="838200"/>
          </a:xfrm>
          <a:prstGeom prst="rect">
            <a:avLst/>
          </a:prstGeom>
          <a:noFill/>
          <a:ln>
            <a:noFill/>
          </a:ln>
          <a:effectLst>
            <a:outerShdw rotWithShape="0" algn="ctr" dir="2700000" dist="35921">
              <a:schemeClr val="lt2"/>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2" name="Google Shape;442;p113"/>
          <p:cNvSpPr txBox="1"/>
          <p:nvPr>
            <p:ph idx="1" type="body"/>
          </p:nvPr>
        </p:nvSpPr>
        <p:spPr>
          <a:xfrm rot="5400000">
            <a:off x="2895600" y="1905000"/>
            <a:ext cx="457200" cy="5486400"/>
          </a:xfrm>
          <a:prstGeom prst="rect">
            <a:avLst/>
          </a:prstGeom>
          <a:noFill/>
          <a:ln>
            <a:noFill/>
          </a:ln>
        </p:spPr>
        <p:txBody>
          <a:bodyPr anchorCtr="0" anchor="t" bIns="45700" lIns="91425" spcFirstLastPara="1" rIns="91425" wrap="square" tIns="45700">
            <a:noAutofit/>
          </a:bodyPr>
          <a:lstStyle>
            <a:lvl1pPr indent="-228600" lvl="0" marL="457200" algn="r">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43" name="Google Shape;443;p1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4" name="Google Shape;444;p1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5" name="Google Shape;445;p1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dk1"/>
                </a:solidFill>
                <a:latin typeface="Tahoma"/>
                <a:ea typeface="Tahoma"/>
                <a:cs typeface="Tahoma"/>
                <a:sym typeface="Tahoma"/>
              </a:defRPr>
            </a:lvl1pPr>
            <a:lvl2pPr indent="0" lvl="1" marL="0" marR="0" algn="r">
              <a:spcBef>
                <a:spcPts val="0"/>
              </a:spcBef>
              <a:spcAft>
                <a:spcPts val="0"/>
              </a:spcAft>
              <a:buNone/>
              <a:defRPr b="0" i="0" sz="1400" u="none" cap="none" strike="noStrike">
                <a:solidFill>
                  <a:schemeClr val="dk1"/>
                </a:solidFill>
                <a:latin typeface="Tahoma"/>
                <a:ea typeface="Tahoma"/>
                <a:cs typeface="Tahoma"/>
                <a:sym typeface="Tahoma"/>
              </a:defRPr>
            </a:lvl2pPr>
            <a:lvl3pPr indent="0" lvl="2" marL="0" marR="0" algn="r">
              <a:spcBef>
                <a:spcPts val="0"/>
              </a:spcBef>
              <a:spcAft>
                <a:spcPts val="0"/>
              </a:spcAft>
              <a:buNone/>
              <a:defRPr b="0" i="0" sz="1400" u="none" cap="none" strike="noStrike">
                <a:solidFill>
                  <a:schemeClr val="dk1"/>
                </a:solidFill>
                <a:latin typeface="Tahoma"/>
                <a:ea typeface="Tahoma"/>
                <a:cs typeface="Tahoma"/>
                <a:sym typeface="Tahoma"/>
              </a:defRPr>
            </a:lvl3pPr>
            <a:lvl4pPr indent="0" lvl="3" marL="0" marR="0" algn="r">
              <a:spcBef>
                <a:spcPts val="0"/>
              </a:spcBef>
              <a:spcAft>
                <a:spcPts val="0"/>
              </a:spcAft>
              <a:buNone/>
              <a:defRPr b="0" i="0" sz="1400" u="none" cap="none" strike="noStrike">
                <a:solidFill>
                  <a:schemeClr val="dk1"/>
                </a:solidFill>
                <a:latin typeface="Tahoma"/>
                <a:ea typeface="Tahoma"/>
                <a:cs typeface="Tahoma"/>
                <a:sym typeface="Tahoma"/>
              </a:defRPr>
            </a:lvl4pPr>
            <a:lvl5pPr indent="0" lvl="4" marL="0" marR="0" algn="r">
              <a:spcBef>
                <a:spcPts val="0"/>
              </a:spcBef>
              <a:spcAft>
                <a:spcPts val="0"/>
              </a:spcAft>
              <a:buNone/>
              <a:defRPr b="0" i="0" sz="1400" u="none" cap="none" strike="noStrike">
                <a:solidFill>
                  <a:schemeClr val="dk1"/>
                </a:solidFill>
                <a:latin typeface="Tahoma"/>
                <a:ea typeface="Tahoma"/>
                <a:cs typeface="Tahoma"/>
                <a:sym typeface="Tahoma"/>
              </a:defRPr>
            </a:lvl5pPr>
            <a:lvl6pPr indent="0" lvl="5" marL="0" marR="0" algn="r">
              <a:spcBef>
                <a:spcPts val="0"/>
              </a:spcBef>
              <a:spcAft>
                <a:spcPts val="0"/>
              </a:spcAft>
              <a:buNone/>
              <a:defRPr b="0" i="0" sz="1400" u="none" cap="none" strike="noStrike">
                <a:solidFill>
                  <a:schemeClr val="dk1"/>
                </a:solidFill>
                <a:latin typeface="Tahoma"/>
                <a:ea typeface="Tahoma"/>
                <a:cs typeface="Tahoma"/>
                <a:sym typeface="Tahoma"/>
              </a:defRPr>
            </a:lvl6pPr>
            <a:lvl7pPr indent="0" lvl="6" marL="0" marR="0" algn="r">
              <a:spcBef>
                <a:spcPts val="0"/>
              </a:spcBef>
              <a:spcAft>
                <a:spcPts val="0"/>
              </a:spcAft>
              <a:buNone/>
              <a:defRPr b="0" i="0" sz="1400" u="none" cap="none" strike="noStrike">
                <a:solidFill>
                  <a:schemeClr val="dk1"/>
                </a:solidFill>
                <a:latin typeface="Tahoma"/>
                <a:ea typeface="Tahoma"/>
                <a:cs typeface="Tahoma"/>
                <a:sym typeface="Tahoma"/>
              </a:defRPr>
            </a:lvl7pPr>
            <a:lvl8pPr indent="0" lvl="7" marL="0" marR="0" algn="r">
              <a:spcBef>
                <a:spcPts val="0"/>
              </a:spcBef>
              <a:spcAft>
                <a:spcPts val="0"/>
              </a:spcAft>
              <a:buNone/>
              <a:defRPr b="0" i="0" sz="1400" u="none" cap="none" strike="noStrike">
                <a:solidFill>
                  <a:schemeClr val="dk1"/>
                </a:solidFill>
                <a:latin typeface="Tahoma"/>
                <a:ea typeface="Tahoma"/>
                <a:cs typeface="Tahoma"/>
                <a:sym typeface="Tahoma"/>
              </a:defRPr>
            </a:lvl8pPr>
            <a:lvl9pPr indent="0" lvl="8" marL="0" marR="0" algn="r">
              <a:spcBef>
                <a:spcPts val="0"/>
              </a:spcBef>
              <a:spcAft>
                <a:spcPts val="0"/>
              </a:spcAft>
              <a:buNone/>
              <a:defRPr b="0" i="0" sz="14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46" name="Shape 446"/>
        <p:cNvGrpSpPr/>
        <p:nvPr/>
      </p:nvGrpSpPr>
      <p:grpSpPr>
        <a:xfrm>
          <a:off x="0" y="0"/>
          <a:ext cx="0" cy="0"/>
          <a:chOff x="0" y="0"/>
          <a:chExt cx="0" cy="0"/>
        </a:xfrm>
      </p:grpSpPr>
      <p:sp>
        <p:nvSpPr>
          <p:cNvPr id="447" name="Google Shape;447;p114"/>
          <p:cNvSpPr txBox="1"/>
          <p:nvPr>
            <p:ph type="title"/>
          </p:nvPr>
        </p:nvSpPr>
        <p:spPr>
          <a:xfrm rot="5400000">
            <a:off x="6734175" y="4295775"/>
            <a:ext cx="1828800" cy="2076450"/>
          </a:xfrm>
          <a:prstGeom prst="rect">
            <a:avLst/>
          </a:prstGeom>
          <a:noFill/>
          <a:ln>
            <a:noFill/>
          </a:ln>
          <a:effectLst>
            <a:outerShdw rotWithShape="0" algn="ctr" dir="2700000" dist="35921">
              <a:schemeClr val="lt2"/>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8" name="Google Shape;448;p114"/>
          <p:cNvSpPr txBox="1"/>
          <p:nvPr>
            <p:ph idx="1" type="body"/>
          </p:nvPr>
        </p:nvSpPr>
        <p:spPr>
          <a:xfrm rot="5400000">
            <a:off x="2505075" y="2295525"/>
            <a:ext cx="1828800" cy="6076950"/>
          </a:xfrm>
          <a:prstGeom prst="rect">
            <a:avLst/>
          </a:prstGeom>
          <a:noFill/>
          <a:ln>
            <a:noFill/>
          </a:ln>
        </p:spPr>
        <p:txBody>
          <a:bodyPr anchorCtr="0" anchor="t" bIns="45700" lIns="91425" spcFirstLastPara="1" rIns="91425" wrap="square" tIns="45700">
            <a:noAutofit/>
          </a:bodyPr>
          <a:lstStyle>
            <a:lvl1pPr indent="-228600" lvl="0" marL="457200" algn="r">
              <a:spcBef>
                <a:spcPts val="360"/>
              </a:spcBef>
              <a:spcAft>
                <a:spcPts val="0"/>
              </a:spcAft>
              <a:buSzPts val="1400"/>
              <a:buNone/>
              <a:defRPr/>
            </a:lvl1pPr>
            <a:lvl2pPr indent="-228600" lvl="1" marL="914400" algn="l">
              <a:spcBef>
                <a:spcPts val="360"/>
              </a:spcBef>
              <a:spcAft>
                <a:spcPts val="0"/>
              </a:spcAft>
              <a:buSzPts val="1400"/>
              <a:buNone/>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49" name="Google Shape;449;p1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 name="Google Shape;450;p1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 name="Google Shape;451;p1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dk1"/>
                </a:solidFill>
                <a:latin typeface="Tahoma"/>
                <a:ea typeface="Tahoma"/>
                <a:cs typeface="Tahoma"/>
                <a:sym typeface="Tahoma"/>
              </a:defRPr>
            </a:lvl1pPr>
            <a:lvl2pPr indent="0" lvl="1" marL="0" marR="0" algn="r">
              <a:spcBef>
                <a:spcPts val="0"/>
              </a:spcBef>
              <a:spcAft>
                <a:spcPts val="0"/>
              </a:spcAft>
              <a:buNone/>
              <a:defRPr b="0" i="0" sz="1400" u="none" cap="none" strike="noStrike">
                <a:solidFill>
                  <a:schemeClr val="dk1"/>
                </a:solidFill>
                <a:latin typeface="Tahoma"/>
                <a:ea typeface="Tahoma"/>
                <a:cs typeface="Tahoma"/>
                <a:sym typeface="Tahoma"/>
              </a:defRPr>
            </a:lvl2pPr>
            <a:lvl3pPr indent="0" lvl="2" marL="0" marR="0" algn="r">
              <a:spcBef>
                <a:spcPts val="0"/>
              </a:spcBef>
              <a:spcAft>
                <a:spcPts val="0"/>
              </a:spcAft>
              <a:buNone/>
              <a:defRPr b="0" i="0" sz="1400" u="none" cap="none" strike="noStrike">
                <a:solidFill>
                  <a:schemeClr val="dk1"/>
                </a:solidFill>
                <a:latin typeface="Tahoma"/>
                <a:ea typeface="Tahoma"/>
                <a:cs typeface="Tahoma"/>
                <a:sym typeface="Tahoma"/>
              </a:defRPr>
            </a:lvl3pPr>
            <a:lvl4pPr indent="0" lvl="3" marL="0" marR="0" algn="r">
              <a:spcBef>
                <a:spcPts val="0"/>
              </a:spcBef>
              <a:spcAft>
                <a:spcPts val="0"/>
              </a:spcAft>
              <a:buNone/>
              <a:defRPr b="0" i="0" sz="1400" u="none" cap="none" strike="noStrike">
                <a:solidFill>
                  <a:schemeClr val="dk1"/>
                </a:solidFill>
                <a:latin typeface="Tahoma"/>
                <a:ea typeface="Tahoma"/>
                <a:cs typeface="Tahoma"/>
                <a:sym typeface="Tahoma"/>
              </a:defRPr>
            </a:lvl4pPr>
            <a:lvl5pPr indent="0" lvl="4" marL="0" marR="0" algn="r">
              <a:spcBef>
                <a:spcPts val="0"/>
              </a:spcBef>
              <a:spcAft>
                <a:spcPts val="0"/>
              </a:spcAft>
              <a:buNone/>
              <a:defRPr b="0" i="0" sz="1400" u="none" cap="none" strike="noStrike">
                <a:solidFill>
                  <a:schemeClr val="dk1"/>
                </a:solidFill>
                <a:latin typeface="Tahoma"/>
                <a:ea typeface="Tahoma"/>
                <a:cs typeface="Tahoma"/>
                <a:sym typeface="Tahoma"/>
              </a:defRPr>
            </a:lvl5pPr>
            <a:lvl6pPr indent="0" lvl="5" marL="0" marR="0" algn="r">
              <a:spcBef>
                <a:spcPts val="0"/>
              </a:spcBef>
              <a:spcAft>
                <a:spcPts val="0"/>
              </a:spcAft>
              <a:buNone/>
              <a:defRPr b="0" i="0" sz="1400" u="none" cap="none" strike="noStrike">
                <a:solidFill>
                  <a:schemeClr val="dk1"/>
                </a:solidFill>
                <a:latin typeface="Tahoma"/>
                <a:ea typeface="Tahoma"/>
                <a:cs typeface="Tahoma"/>
                <a:sym typeface="Tahoma"/>
              </a:defRPr>
            </a:lvl6pPr>
            <a:lvl7pPr indent="0" lvl="6" marL="0" marR="0" algn="r">
              <a:spcBef>
                <a:spcPts val="0"/>
              </a:spcBef>
              <a:spcAft>
                <a:spcPts val="0"/>
              </a:spcAft>
              <a:buNone/>
              <a:defRPr b="0" i="0" sz="1400" u="none" cap="none" strike="noStrike">
                <a:solidFill>
                  <a:schemeClr val="dk1"/>
                </a:solidFill>
                <a:latin typeface="Tahoma"/>
                <a:ea typeface="Tahoma"/>
                <a:cs typeface="Tahoma"/>
                <a:sym typeface="Tahoma"/>
              </a:defRPr>
            </a:lvl7pPr>
            <a:lvl8pPr indent="0" lvl="7" marL="0" marR="0" algn="r">
              <a:spcBef>
                <a:spcPts val="0"/>
              </a:spcBef>
              <a:spcAft>
                <a:spcPts val="0"/>
              </a:spcAft>
              <a:buNone/>
              <a:defRPr b="0" i="0" sz="1400" u="none" cap="none" strike="noStrike">
                <a:solidFill>
                  <a:schemeClr val="dk1"/>
                </a:solidFill>
                <a:latin typeface="Tahoma"/>
                <a:ea typeface="Tahoma"/>
                <a:cs typeface="Tahoma"/>
                <a:sym typeface="Tahoma"/>
              </a:defRPr>
            </a:lvl8pPr>
            <a:lvl9pPr indent="0" lvl="8" marL="0" marR="0" algn="r">
              <a:spcBef>
                <a:spcPts val="0"/>
              </a:spcBef>
              <a:spcAft>
                <a:spcPts val="0"/>
              </a:spcAft>
              <a:buNone/>
              <a:defRPr b="0" i="0" sz="14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1" name="Shape 51"/>
        <p:cNvGrpSpPr/>
        <p:nvPr/>
      </p:nvGrpSpPr>
      <p:grpSpPr>
        <a:xfrm>
          <a:off x="0" y="0"/>
          <a:ext cx="0" cy="0"/>
          <a:chOff x="0" y="0"/>
          <a:chExt cx="0" cy="0"/>
        </a:xfrm>
      </p:grpSpPr>
      <p:sp>
        <p:nvSpPr>
          <p:cNvPr id="52" name="Google Shape;52;p60"/>
          <p:cNvSpPr txBox="1"/>
          <p:nvPr>
            <p:ph type="title"/>
          </p:nvPr>
        </p:nvSpPr>
        <p:spPr>
          <a:xfrm>
            <a:off x="822960" y="286604"/>
            <a:ext cx="75438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60"/>
          <p:cNvSpPr txBox="1"/>
          <p:nvPr>
            <p:ph idx="1" type="body"/>
          </p:nvPr>
        </p:nvSpPr>
        <p:spPr>
          <a:xfrm>
            <a:off x="822960" y="1846052"/>
            <a:ext cx="370332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54" name="Google Shape;54;p60"/>
          <p:cNvSpPr txBox="1"/>
          <p:nvPr>
            <p:ph idx="2" type="body"/>
          </p:nvPr>
        </p:nvSpPr>
        <p:spPr>
          <a:xfrm>
            <a:off x="822960" y="2582334"/>
            <a:ext cx="3703320" cy="32867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5" name="Google Shape;55;p60"/>
          <p:cNvSpPr txBox="1"/>
          <p:nvPr>
            <p:ph idx="3" type="body"/>
          </p:nvPr>
        </p:nvSpPr>
        <p:spPr>
          <a:xfrm>
            <a:off x="4663440" y="1846052"/>
            <a:ext cx="370332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56" name="Google Shape;56;p60"/>
          <p:cNvSpPr txBox="1"/>
          <p:nvPr>
            <p:ph idx="4" type="body"/>
          </p:nvPr>
        </p:nvSpPr>
        <p:spPr>
          <a:xfrm>
            <a:off x="4663440" y="2582334"/>
            <a:ext cx="3703320" cy="32867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7" name="Google Shape;57;p60"/>
          <p:cNvSpPr txBox="1"/>
          <p:nvPr>
            <p:ph idx="10" type="dt"/>
          </p:nvPr>
        </p:nvSpPr>
        <p:spPr>
          <a:xfrm>
            <a:off x="822961" y="6459786"/>
            <a:ext cx="185420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60"/>
          <p:cNvSpPr txBox="1"/>
          <p:nvPr>
            <p:ph idx="11" type="ftr"/>
          </p:nvPr>
        </p:nvSpPr>
        <p:spPr>
          <a:xfrm>
            <a:off x="2764639" y="6459786"/>
            <a:ext cx="3617103"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60"/>
          <p:cNvSpPr txBox="1"/>
          <p:nvPr>
            <p:ph idx="12" type="sldNum"/>
          </p:nvPr>
        </p:nvSpPr>
        <p:spPr>
          <a:xfrm>
            <a:off x="7425344" y="6459786"/>
            <a:ext cx="9840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 name="Shape 60"/>
        <p:cNvGrpSpPr/>
        <p:nvPr/>
      </p:nvGrpSpPr>
      <p:grpSpPr>
        <a:xfrm>
          <a:off x="0" y="0"/>
          <a:ext cx="0" cy="0"/>
          <a:chOff x="0" y="0"/>
          <a:chExt cx="0" cy="0"/>
        </a:xfrm>
      </p:grpSpPr>
      <p:sp>
        <p:nvSpPr>
          <p:cNvPr id="61" name="Google Shape;61;p61"/>
          <p:cNvSpPr txBox="1"/>
          <p:nvPr>
            <p:ph type="title"/>
          </p:nvPr>
        </p:nvSpPr>
        <p:spPr>
          <a:xfrm>
            <a:off x="822960" y="286604"/>
            <a:ext cx="75438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61"/>
          <p:cNvSpPr txBox="1"/>
          <p:nvPr>
            <p:ph idx="10" type="dt"/>
          </p:nvPr>
        </p:nvSpPr>
        <p:spPr>
          <a:xfrm>
            <a:off x="822961" y="6459786"/>
            <a:ext cx="185420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61"/>
          <p:cNvSpPr txBox="1"/>
          <p:nvPr>
            <p:ph idx="11" type="ftr"/>
          </p:nvPr>
        </p:nvSpPr>
        <p:spPr>
          <a:xfrm>
            <a:off x="2764639" y="6459786"/>
            <a:ext cx="3617103"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61"/>
          <p:cNvSpPr txBox="1"/>
          <p:nvPr>
            <p:ph idx="12" type="sldNum"/>
          </p:nvPr>
        </p:nvSpPr>
        <p:spPr>
          <a:xfrm>
            <a:off x="7425344" y="6459786"/>
            <a:ext cx="9840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65" name="Shape 65"/>
        <p:cNvGrpSpPr/>
        <p:nvPr/>
      </p:nvGrpSpPr>
      <p:grpSpPr>
        <a:xfrm>
          <a:off x="0" y="0"/>
          <a:ext cx="0" cy="0"/>
          <a:chOff x="0" y="0"/>
          <a:chExt cx="0" cy="0"/>
        </a:xfrm>
      </p:grpSpPr>
      <p:sp>
        <p:nvSpPr>
          <p:cNvPr id="66" name="Google Shape;66;p62"/>
          <p:cNvSpPr/>
          <p:nvPr/>
        </p:nvSpPr>
        <p:spPr>
          <a:xfrm>
            <a:off x="13" y="0"/>
            <a:ext cx="3038093"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2"/>
          <p:cNvSpPr/>
          <p:nvPr/>
        </p:nvSpPr>
        <p:spPr>
          <a:xfrm>
            <a:off x="3030053" y="0"/>
            <a:ext cx="48006"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2"/>
          <p:cNvSpPr txBox="1"/>
          <p:nvPr>
            <p:ph type="title"/>
          </p:nvPr>
        </p:nvSpPr>
        <p:spPr>
          <a:xfrm>
            <a:off x="342900" y="594359"/>
            <a:ext cx="2400300" cy="22860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FFFFFF"/>
              </a:buClr>
              <a:buSzPts val="3600"/>
              <a:buFont typeface="Calibri"/>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62"/>
          <p:cNvSpPr txBox="1"/>
          <p:nvPr>
            <p:ph idx="1" type="body"/>
          </p:nvPr>
        </p:nvSpPr>
        <p:spPr>
          <a:xfrm>
            <a:off x="3460237" y="731520"/>
            <a:ext cx="5009393" cy="52578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70" name="Google Shape;70;p62"/>
          <p:cNvSpPr txBox="1"/>
          <p:nvPr>
            <p:ph idx="2" type="body"/>
          </p:nvPr>
        </p:nvSpPr>
        <p:spPr>
          <a:xfrm>
            <a:off x="342900" y="2926080"/>
            <a:ext cx="2400300" cy="337912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1500"/>
              <a:buNone/>
              <a:defRPr sz="1500">
                <a:solidFill>
                  <a:srgbClr val="FFFFFF"/>
                </a:solidFill>
              </a:defRPr>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71" name="Google Shape;71;p62"/>
          <p:cNvSpPr txBox="1"/>
          <p:nvPr>
            <p:ph idx="10" type="dt"/>
          </p:nvPr>
        </p:nvSpPr>
        <p:spPr>
          <a:xfrm>
            <a:off x="349134" y="6459786"/>
            <a:ext cx="196388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62"/>
          <p:cNvSpPr txBox="1"/>
          <p:nvPr>
            <p:ph idx="11" type="ftr"/>
          </p:nvPr>
        </p:nvSpPr>
        <p:spPr>
          <a:xfrm>
            <a:off x="3600450" y="6459786"/>
            <a:ext cx="348615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62"/>
          <p:cNvSpPr txBox="1"/>
          <p:nvPr>
            <p:ph idx="12" type="sldNum"/>
          </p:nvPr>
        </p:nvSpPr>
        <p:spPr>
          <a:xfrm>
            <a:off x="7425344" y="6459786"/>
            <a:ext cx="984019"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050" u="none" cap="none" strike="noStrike">
                <a:solidFill>
                  <a:schemeClr val="dk2"/>
                </a:solidFill>
                <a:latin typeface="Tahoma"/>
                <a:ea typeface="Tahoma"/>
                <a:cs typeface="Tahoma"/>
                <a:sym typeface="Tahoma"/>
              </a:defRPr>
            </a:lvl1pPr>
            <a:lvl2pPr indent="0" lvl="1" marL="0" marR="0" algn="r">
              <a:spcBef>
                <a:spcPts val="0"/>
              </a:spcBef>
              <a:spcAft>
                <a:spcPts val="0"/>
              </a:spcAft>
              <a:buNone/>
              <a:defRPr b="0" i="0" sz="1050" u="none" cap="none" strike="noStrike">
                <a:solidFill>
                  <a:schemeClr val="dk2"/>
                </a:solidFill>
                <a:latin typeface="Tahoma"/>
                <a:ea typeface="Tahoma"/>
                <a:cs typeface="Tahoma"/>
                <a:sym typeface="Tahoma"/>
              </a:defRPr>
            </a:lvl2pPr>
            <a:lvl3pPr indent="0" lvl="2" marL="0" marR="0" algn="r">
              <a:spcBef>
                <a:spcPts val="0"/>
              </a:spcBef>
              <a:spcAft>
                <a:spcPts val="0"/>
              </a:spcAft>
              <a:buNone/>
              <a:defRPr b="0" i="0" sz="1050" u="none" cap="none" strike="noStrike">
                <a:solidFill>
                  <a:schemeClr val="dk2"/>
                </a:solidFill>
                <a:latin typeface="Tahoma"/>
                <a:ea typeface="Tahoma"/>
                <a:cs typeface="Tahoma"/>
                <a:sym typeface="Tahoma"/>
              </a:defRPr>
            </a:lvl3pPr>
            <a:lvl4pPr indent="0" lvl="3" marL="0" marR="0" algn="r">
              <a:spcBef>
                <a:spcPts val="0"/>
              </a:spcBef>
              <a:spcAft>
                <a:spcPts val="0"/>
              </a:spcAft>
              <a:buNone/>
              <a:defRPr b="0" i="0" sz="1050" u="none" cap="none" strike="noStrike">
                <a:solidFill>
                  <a:schemeClr val="dk2"/>
                </a:solidFill>
                <a:latin typeface="Tahoma"/>
                <a:ea typeface="Tahoma"/>
                <a:cs typeface="Tahoma"/>
                <a:sym typeface="Tahoma"/>
              </a:defRPr>
            </a:lvl4pPr>
            <a:lvl5pPr indent="0" lvl="4" marL="0" marR="0" algn="r">
              <a:spcBef>
                <a:spcPts val="0"/>
              </a:spcBef>
              <a:spcAft>
                <a:spcPts val="0"/>
              </a:spcAft>
              <a:buNone/>
              <a:defRPr b="0" i="0" sz="1050" u="none" cap="none" strike="noStrike">
                <a:solidFill>
                  <a:schemeClr val="dk2"/>
                </a:solidFill>
                <a:latin typeface="Tahoma"/>
                <a:ea typeface="Tahoma"/>
                <a:cs typeface="Tahoma"/>
                <a:sym typeface="Tahoma"/>
              </a:defRPr>
            </a:lvl5pPr>
            <a:lvl6pPr indent="0" lvl="5" marL="0" marR="0" algn="r">
              <a:spcBef>
                <a:spcPts val="0"/>
              </a:spcBef>
              <a:spcAft>
                <a:spcPts val="0"/>
              </a:spcAft>
              <a:buNone/>
              <a:defRPr b="0" i="0" sz="1050" u="none" cap="none" strike="noStrike">
                <a:solidFill>
                  <a:schemeClr val="dk2"/>
                </a:solidFill>
                <a:latin typeface="Tahoma"/>
                <a:ea typeface="Tahoma"/>
                <a:cs typeface="Tahoma"/>
                <a:sym typeface="Tahoma"/>
              </a:defRPr>
            </a:lvl6pPr>
            <a:lvl7pPr indent="0" lvl="6" marL="0" marR="0" algn="r">
              <a:spcBef>
                <a:spcPts val="0"/>
              </a:spcBef>
              <a:spcAft>
                <a:spcPts val="0"/>
              </a:spcAft>
              <a:buNone/>
              <a:defRPr b="0" i="0" sz="1050" u="none" cap="none" strike="noStrike">
                <a:solidFill>
                  <a:schemeClr val="dk2"/>
                </a:solidFill>
                <a:latin typeface="Tahoma"/>
                <a:ea typeface="Tahoma"/>
                <a:cs typeface="Tahoma"/>
                <a:sym typeface="Tahoma"/>
              </a:defRPr>
            </a:lvl7pPr>
            <a:lvl8pPr indent="0" lvl="7" marL="0" marR="0" algn="r">
              <a:spcBef>
                <a:spcPts val="0"/>
              </a:spcBef>
              <a:spcAft>
                <a:spcPts val="0"/>
              </a:spcAft>
              <a:buNone/>
              <a:defRPr b="0" i="0" sz="1050" u="none" cap="none" strike="noStrike">
                <a:solidFill>
                  <a:schemeClr val="dk2"/>
                </a:solidFill>
                <a:latin typeface="Tahoma"/>
                <a:ea typeface="Tahoma"/>
                <a:cs typeface="Tahoma"/>
                <a:sym typeface="Tahoma"/>
              </a:defRPr>
            </a:lvl8pPr>
            <a:lvl9pPr indent="0" lvl="8" marL="0" marR="0" algn="r">
              <a:spcBef>
                <a:spcPts val="0"/>
              </a:spcBef>
              <a:spcAft>
                <a:spcPts val="0"/>
              </a:spcAft>
              <a:buNone/>
              <a:defRPr b="0" i="0" sz="1050" u="none" cap="none" strike="noStrike">
                <a:solidFill>
                  <a:schemeClr val="dk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74" name="Shape 74"/>
        <p:cNvGrpSpPr/>
        <p:nvPr/>
      </p:nvGrpSpPr>
      <p:grpSpPr>
        <a:xfrm>
          <a:off x="0" y="0"/>
          <a:ext cx="0" cy="0"/>
          <a:chOff x="0" y="0"/>
          <a:chExt cx="0" cy="0"/>
        </a:xfrm>
      </p:grpSpPr>
      <p:sp>
        <p:nvSpPr>
          <p:cNvPr id="75" name="Google Shape;75;p63"/>
          <p:cNvSpPr/>
          <p:nvPr/>
        </p:nvSpPr>
        <p:spPr>
          <a:xfrm>
            <a:off x="0" y="4953000"/>
            <a:ext cx="9141619" cy="1905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63"/>
          <p:cNvSpPr/>
          <p:nvPr/>
        </p:nvSpPr>
        <p:spPr>
          <a:xfrm>
            <a:off x="12" y="4915076"/>
            <a:ext cx="9141619"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63"/>
          <p:cNvSpPr txBox="1"/>
          <p:nvPr>
            <p:ph type="title"/>
          </p:nvPr>
        </p:nvSpPr>
        <p:spPr>
          <a:xfrm>
            <a:off x="822960" y="5074920"/>
            <a:ext cx="7589520" cy="822960"/>
          </a:xfrm>
          <a:prstGeom prst="rect">
            <a:avLst/>
          </a:prstGeom>
          <a:noFill/>
          <a:ln>
            <a:noFill/>
          </a:ln>
        </p:spPr>
        <p:txBody>
          <a:bodyPr anchorCtr="0" anchor="b" bIns="0" lIns="91425" spcFirstLastPara="1" rIns="91425" wrap="square" tIns="0">
            <a:noAutofit/>
          </a:bodyPr>
          <a:lstStyle>
            <a:lvl1pPr lvl="0" algn="l">
              <a:lnSpc>
                <a:spcPct val="85000"/>
              </a:lnSpc>
              <a:spcBef>
                <a:spcPts val="0"/>
              </a:spcBef>
              <a:spcAft>
                <a:spcPts val="0"/>
              </a:spcAft>
              <a:buClr>
                <a:srgbClr val="FFFFFF"/>
              </a:buClr>
              <a:buSzPts val="3600"/>
              <a:buFont typeface="Calibri"/>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78" name="Google Shape;78;p63"/>
          <p:cNvPicPr preferRelativeResize="0"/>
          <p:nvPr>
            <p:ph idx="2" type="pic"/>
          </p:nvPr>
        </p:nvPicPr>
        <p:blipFill/>
        <p:spPr>
          <a:xfrm>
            <a:off x="12" y="0"/>
            <a:ext cx="9143989" cy="4915076"/>
          </a:xfrm>
          <a:prstGeom prst="rect">
            <a:avLst/>
          </a:prstGeom>
          <a:blipFill rotWithShape="1">
            <a:blip r:embed="rId2">
              <a:alphaModFix/>
            </a:blip>
            <a:stretch>
              <a:fillRect b="0" l="0" r="0" t="0"/>
            </a:stretch>
          </a:blipFill>
          <a:ln>
            <a:noFill/>
          </a:ln>
        </p:spPr>
      </p:pic>
      <p:sp>
        <p:nvSpPr>
          <p:cNvPr id="79" name="Google Shape;79;p63"/>
          <p:cNvSpPr txBox="1"/>
          <p:nvPr>
            <p:ph idx="1" type="body"/>
          </p:nvPr>
        </p:nvSpPr>
        <p:spPr>
          <a:xfrm>
            <a:off x="822959" y="5907024"/>
            <a:ext cx="7589520" cy="59436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0"/>
              </a:spcBef>
              <a:spcAft>
                <a:spcPts val="0"/>
              </a:spcAft>
              <a:buSzPts val="1500"/>
              <a:buNone/>
              <a:defRPr sz="1500">
                <a:solidFill>
                  <a:srgbClr val="FFFFFF"/>
                </a:solidFill>
              </a:defRPr>
            </a:lvl1pPr>
            <a:lvl2pPr indent="-228600" lvl="1" marL="914400" algn="l">
              <a:lnSpc>
                <a:spcPct val="90000"/>
              </a:lnSpc>
              <a:spcBef>
                <a:spcPts val="6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80" name="Google Shape;80;p63"/>
          <p:cNvSpPr txBox="1"/>
          <p:nvPr>
            <p:ph idx="10" type="dt"/>
          </p:nvPr>
        </p:nvSpPr>
        <p:spPr>
          <a:xfrm>
            <a:off x="822961" y="6459786"/>
            <a:ext cx="185420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63"/>
          <p:cNvSpPr txBox="1"/>
          <p:nvPr>
            <p:ph idx="11" type="ftr"/>
          </p:nvPr>
        </p:nvSpPr>
        <p:spPr>
          <a:xfrm>
            <a:off x="2764639" y="6459786"/>
            <a:ext cx="3617103"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63"/>
          <p:cNvSpPr txBox="1"/>
          <p:nvPr>
            <p:ph idx="12" type="sldNum"/>
          </p:nvPr>
        </p:nvSpPr>
        <p:spPr>
          <a:xfrm>
            <a:off x="7425344" y="6459786"/>
            <a:ext cx="9840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6.xml"/><Relationship Id="rId11" Type="http://schemas.openxmlformats.org/officeDocument/2006/relationships/slideLayout" Target="../slideLayouts/slideLayout17.xml"/><Relationship Id="rId22" Type="http://schemas.openxmlformats.org/officeDocument/2006/relationships/slideLayout" Target="../slideLayouts/slideLayout28.xml"/><Relationship Id="rId10" Type="http://schemas.openxmlformats.org/officeDocument/2006/relationships/slideLayout" Target="../slideLayouts/slideLayout16.xml"/><Relationship Id="rId21" Type="http://schemas.openxmlformats.org/officeDocument/2006/relationships/slideLayout" Target="../slideLayouts/slideLayout27.xml"/><Relationship Id="rId13" Type="http://schemas.openxmlformats.org/officeDocument/2006/relationships/slideLayout" Target="../slideLayouts/slideLayout19.xml"/><Relationship Id="rId12" Type="http://schemas.openxmlformats.org/officeDocument/2006/relationships/slideLayout" Target="../slideLayouts/slideLayout18.xml"/><Relationship Id="rId23" Type="http://schemas.openxmlformats.org/officeDocument/2006/relationships/theme" Target="../theme/theme3.xml"/><Relationship Id="rId1" Type="http://schemas.openxmlformats.org/officeDocument/2006/relationships/image" Target="../media/image2.png"/><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slideLayout" Target="../slideLayouts/slideLayout15.xml"/><Relationship Id="rId15" Type="http://schemas.openxmlformats.org/officeDocument/2006/relationships/slideLayout" Target="../slideLayouts/slideLayout21.xml"/><Relationship Id="rId14" Type="http://schemas.openxmlformats.org/officeDocument/2006/relationships/slideLayout" Target="../slideLayouts/slideLayout20.xml"/><Relationship Id="rId17" Type="http://schemas.openxmlformats.org/officeDocument/2006/relationships/slideLayout" Target="../slideLayouts/slideLayout23.xml"/><Relationship Id="rId16" Type="http://schemas.openxmlformats.org/officeDocument/2006/relationships/slideLayout" Target="../slideLayouts/slideLayout22.xml"/><Relationship Id="rId5" Type="http://schemas.openxmlformats.org/officeDocument/2006/relationships/image" Target="../media/image4.png"/><Relationship Id="rId19" Type="http://schemas.openxmlformats.org/officeDocument/2006/relationships/slideLayout" Target="../slideLayouts/slideLayout25.xml"/><Relationship Id="rId6" Type="http://schemas.openxmlformats.org/officeDocument/2006/relationships/slideLayout" Target="../slideLayouts/slideLayout12.xml"/><Relationship Id="rId18" Type="http://schemas.openxmlformats.org/officeDocument/2006/relationships/slideLayout" Target="../slideLayouts/slideLayout24.xml"/><Relationship Id="rId7" Type="http://schemas.openxmlformats.org/officeDocument/2006/relationships/slideLayout" Target="../slideLayouts/slideLayout13.xml"/><Relationship Id="rId8"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43.xml"/><Relationship Id="rId11" Type="http://schemas.openxmlformats.org/officeDocument/2006/relationships/slideLayout" Target="../slideLayouts/slideLayout34.xml"/><Relationship Id="rId22" Type="http://schemas.openxmlformats.org/officeDocument/2006/relationships/slideLayout" Target="../slideLayouts/slideLayout45.xml"/><Relationship Id="rId10" Type="http://schemas.openxmlformats.org/officeDocument/2006/relationships/slideLayout" Target="../slideLayouts/slideLayout33.xml"/><Relationship Id="rId21" Type="http://schemas.openxmlformats.org/officeDocument/2006/relationships/slideLayout" Target="../slideLayouts/slideLayout44.xml"/><Relationship Id="rId13" Type="http://schemas.openxmlformats.org/officeDocument/2006/relationships/slideLayout" Target="../slideLayouts/slideLayout36.xml"/><Relationship Id="rId24" Type="http://schemas.openxmlformats.org/officeDocument/2006/relationships/theme" Target="../theme/theme1.xml"/><Relationship Id="rId12" Type="http://schemas.openxmlformats.org/officeDocument/2006/relationships/slideLayout" Target="../slideLayouts/slideLayout35.xml"/><Relationship Id="rId23" Type="http://schemas.openxmlformats.org/officeDocument/2006/relationships/slideLayout" Target="../slideLayouts/slideLayout46.xml"/><Relationship Id="rId1" Type="http://schemas.openxmlformats.org/officeDocument/2006/relationships/image" Target="../media/image2.png"/><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slideLayout" Target="../slideLayouts/slideLayout32.xml"/><Relationship Id="rId15" Type="http://schemas.openxmlformats.org/officeDocument/2006/relationships/slideLayout" Target="../slideLayouts/slideLayout38.xml"/><Relationship Id="rId14" Type="http://schemas.openxmlformats.org/officeDocument/2006/relationships/slideLayout" Target="../slideLayouts/slideLayout37.xml"/><Relationship Id="rId17" Type="http://schemas.openxmlformats.org/officeDocument/2006/relationships/slideLayout" Target="../slideLayouts/slideLayout40.xml"/><Relationship Id="rId16" Type="http://schemas.openxmlformats.org/officeDocument/2006/relationships/slideLayout" Target="../slideLayouts/slideLayout39.xml"/><Relationship Id="rId5" Type="http://schemas.openxmlformats.org/officeDocument/2006/relationships/image" Target="../media/image4.png"/><Relationship Id="rId19" Type="http://schemas.openxmlformats.org/officeDocument/2006/relationships/slideLayout" Target="../slideLayouts/slideLayout42.xml"/><Relationship Id="rId6" Type="http://schemas.openxmlformats.org/officeDocument/2006/relationships/slideLayout" Target="../slideLayouts/slideLayout29.xml"/><Relationship Id="rId18" Type="http://schemas.openxmlformats.org/officeDocument/2006/relationships/slideLayout" Target="../slideLayouts/slideLayout41.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6.xml"/><Relationship Id="rId10" Type="http://schemas.openxmlformats.org/officeDocument/2006/relationships/slideLayout" Target="../slideLayouts/slideLayout55.xml"/><Relationship Id="rId13" Type="http://schemas.openxmlformats.org/officeDocument/2006/relationships/theme" Target="../theme/theme2.xml"/><Relationship Id="rId12" Type="http://schemas.openxmlformats.org/officeDocument/2006/relationships/slideLayout" Target="../slideLayouts/slideLayout57.xml"/><Relationship Id="rId1" Type="http://schemas.openxmlformats.org/officeDocument/2006/relationships/image" Target="../media/image13.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9" Type="http://schemas.openxmlformats.org/officeDocument/2006/relationships/slideLayout" Target="../slideLayouts/slideLayout54.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54"/>
          <p:cNvSpPr/>
          <p:nvPr/>
        </p:nvSpPr>
        <p:spPr>
          <a:xfrm>
            <a:off x="0" y="6400800"/>
            <a:ext cx="9144001"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 name="Google Shape;7;p54"/>
          <p:cNvSpPr/>
          <p:nvPr/>
        </p:nvSpPr>
        <p:spPr>
          <a:xfrm>
            <a:off x="0" y="6334315"/>
            <a:ext cx="9144001" cy="65999"/>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54"/>
          <p:cNvSpPr txBox="1"/>
          <p:nvPr>
            <p:ph type="title"/>
          </p:nvPr>
        </p:nvSpPr>
        <p:spPr>
          <a:xfrm>
            <a:off x="822960" y="286604"/>
            <a:ext cx="7543800" cy="1450757"/>
          </a:xfrm>
          <a:prstGeom prst="rect">
            <a:avLst/>
          </a:prstGeom>
          <a:noFill/>
          <a:ln>
            <a:noFill/>
          </a:ln>
        </p:spPr>
        <p:txBody>
          <a:bodyPr anchorCtr="0" anchor="b" bIns="45700" lIns="91425" spcFirstLastPara="1" rIns="91425" wrap="square" tIns="45700">
            <a:normAutofit/>
          </a:bodyPr>
          <a:lstStyle>
            <a:lvl1pPr lvl="0" marR="0" rtl="0" algn="l">
              <a:lnSpc>
                <a:spcPct val="85000"/>
              </a:lnSpc>
              <a:spcBef>
                <a:spcPts val="0"/>
              </a:spcBef>
              <a:spcAft>
                <a:spcPts val="0"/>
              </a:spcAft>
              <a:buClr>
                <a:srgbClr val="3F3F3F"/>
              </a:buClr>
              <a:buSzPts val="4800"/>
              <a:buFont typeface="Calibri"/>
              <a:buNone/>
              <a:defRPr b="0" i="0" sz="4800" u="none" cap="none" strike="noStrik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 name="Google Shape;9;p54"/>
          <p:cNvSpPr txBox="1"/>
          <p:nvPr>
            <p:ph idx="1" type="body"/>
          </p:nvPr>
        </p:nvSpPr>
        <p:spPr>
          <a:xfrm>
            <a:off x="822959" y="1845734"/>
            <a:ext cx="7543801" cy="4023360"/>
          </a:xfrm>
          <a:prstGeom prst="rect">
            <a:avLst/>
          </a:prstGeom>
          <a:noFill/>
          <a:ln>
            <a:noFill/>
          </a:ln>
        </p:spPr>
        <p:txBody>
          <a:bodyPr anchorCtr="0" anchor="t" bIns="45700" lIns="0" spcFirstLastPara="1" rIns="0" wrap="square" tIns="45700">
            <a:normAutofit/>
          </a:bodyPr>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3F3F3F"/>
                </a:solidFill>
                <a:latin typeface="Calibri"/>
                <a:ea typeface="Calibri"/>
                <a:cs typeface="Calibri"/>
                <a:sym typeface="Calibri"/>
              </a:defRPr>
            </a:lvl1pPr>
            <a:lvl2pPr indent="-342900" lvl="1" marL="914400" marR="0" rtl="0" algn="l">
              <a:lnSpc>
                <a:spcPct val="90000"/>
              </a:lnSpc>
              <a:spcBef>
                <a:spcPts val="200"/>
              </a:spcBef>
              <a:spcAft>
                <a:spcPts val="0"/>
              </a:spcAft>
              <a:buClr>
                <a:schemeClr val="accent1"/>
              </a:buClr>
              <a:buSzPts val="1800"/>
              <a:buFont typeface="Calibri"/>
              <a:buChar char="◦"/>
              <a:defRPr b="0" i="0" sz="1800" u="none" cap="none" strike="noStrike">
                <a:solidFill>
                  <a:srgbClr val="3F3F3F"/>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10" name="Google Shape;10;p54"/>
          <p:cNvSpPr txBox="1"/>
          <p:nvPr>
            <p:ph idx="10" type="dt"/>
          </p:nvPr>
        </p:nvSpPr>
        <p:spPr>
          <a:xfrm>
            <a:off x="822961" y="6459786"/>
            <a:ext cx="1854203"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FFFFFF"/>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11" name="Google Shape;11;p54"/>
          <p:cNvSpPr txBox="1"/>
          <p:nvPr>
            <p:ph idx="11" type="ftr"/>
          </p:nvPr>
        </p:nvSpPr>
        <p:spPr>
          <a:xfrm>
            <a:off x="2764639" y="6459786"/>
            <a:ext cx="3617103"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FFFFFF"/>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12" name="Google Shape;12;p54"/>
          <p:cNvSpPr txBox="1"/>
          <p:nvPr>
            <p:ph idx="12" type="sldNum"/>
          </p:nvPr>
        </p:nvSpPr>
        <p:spPr>
          <a:xfrm>
            <a:off x="7425344" y="6459786"/>
            <a:ext cx="984019"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050" u="none" cap="none" strike="noStrike">
                <a:solidFill>
                  <a:srgbClr val="FFFFFF"/>
                </a:solidFill>
                <a:latin typeface="Tahoma"/>
                <a:ea typeface="Tahoma"/>
                <a:cs typeface="Tahoma"/>
                <a:sym typeface="Tahoma"/>
              </a:defRPr>
            </a:lvl1pPr>
            <a:lvl2pPr indent="0" lvl="1" marL="0" marR="0" rtl="0" algn="r">
              <a:spcBef>
                <a:spcPts val="0"/>
              </a:spcBef>
              <a:spcAft>
                <a:spcPts val="0"/>
              </a:spcAft>
              <a:buNone/>
              <a:defRPr b="0" i="0" sz="1050" u="none" cap="none" strike="noStrike">
                <a:solidFill>
                  <a:srgbClr val="FFFFFF"/>
                </a:solidFill>
                <a:latin typeface="Tahoma"/>
                <a:ea typeface="Tahoma"/>
                <a:cs typeface="Tahoma"/>
                <a:sym typeface="Tahoma"/>
              </a:defRPr>
            </a:lvl2pPr>
            <a:lvl3pPr indent="0" lvl="2" marL="0" marR="0" rtl="0" algn="r">
              <a:spcBef>
                <a:spcPts val="0"/>
              </a:spcBef>
              <a:spcAft>
                <a:spcPts val="0"/>
              </a:spcAft>
              <a:buNone/>
              <a:defRPr b="0" i="0" sz="1050" u="none" cap="none" strike="noStrike">
                <a:solidFill>
                  <a:srgbClr val="FFFFFF"/>
                </a:solidFill>
                <a:latin typeface="Tahoma"/>
                <a:ea typeface="Tahoma"/>
                <a:cs typeface="Tahoma"/>
                <a:sym typeface="Tahoma"/>
              </a:defRPr>
            </a:lvl3pPr>
            <a:lvl4pPr indent="0" lvl="3" marL="0" marR="0" rtl="0" algn="r">
              <a:spcBef>
                <a:spcPts val="0"/>
              </a:spcBef>
              <a:spcAft>
                <a:spcPts val="0"/>
              </a:spcAft>
              <a:buNone/>
              <a:defRPr b="0" i="0" sz="1050" u="none" cap="none" strike="noStrike">
                <a:solidFill>
                  <a:srgbClr val="FFFFFF"/>
                </a:solidFill>
                <a:latin typeface="Tahoma"/>
                <a:ea typeface="Tahoma"/>
                <a:cs typeface="Tahoma"/>
                <a:sym typeface="Tahoma"/>
              </a:defRPr>
            </a:lvl4pPr>
            <a:lvl5pPr indent="0" lvl="4" marL="0" marR="0" rtl="0" algn="r">
              <a:spcBef>
                <a:spcPts val="0"/>
              </a:spcBef>
              <a:spcAft>
                <a:spcPts val="0"/>
              </a:spcAft>
              <a:buNone/>
              <a:defRPr b="0" i="0" sz="1050" u="none" cap="none" strike="noStrike">
                <a:solidFill>
                  <a:srgbClr val="FFFFFF"/>
                </a:solidFill>
                <a:latin typeface="Tahoma"/>
                <a:ea typeface="Tahoma"/>
                <a:cs typeface="Tahoma"/>
                <a:sym typeface="Tahoma"/>
              </a:defRPr>
            </a:lvl5pPr>
            <a:lvl6pPr indent="0" lvl="5" marL="0" marR="0" rtl="0" algn="r">
              <a:spcBef>
                <a:spcPts val="0"/>
              </a:spcBef>
              <a:spcAft>
                <a:spcPts val="0"/>
              </a:spcAft>
              <a:buNone/>
              <a:defRPr b="0" i="0" sz="1050" u="none" cap="none" strike="noStrike">
                <a:solidFill>
                  <a:srgbClr val="FFFFFF"/>
                </a:solidFill>
                <a:latin typeface="Tahoma"/>
                <a:ea typeface="Tahoma"/>
                <a:cs typeface="Tahoma"/>
                <a:sym typeface="Tahoma"/>
              </a:defRPr>
            </a:lvl6pPr>
            <a:lvl7pPr indent="0" lvl="6" marL="0" marR="0" rtl="0" algn="r">
              <a:spcBef>
                <a:spcPts val="0"/>
              </a:spcBef>
              <a:spcAft>
                <a:spcPts val="0"/>
              </a:spcAft>
              <a:buNone/>
              <a:defRPr b="0" i="0" sz="1050" u="none" cap="none" strike="noStrike">
                <a:solidFill>
                  <a:srgbClr val="FFFFFF"/>
                </a:solidFill>
                <a:latin typeface="Tahoma"/>
                <a:ea typeface="Tahoma"/>
                <a:cs typeface="Tahoma"/>
                <a:sym typeface="Tahoma"/>
              </a:defRPr>
            </a:lvl7pPr>
            <a:lvl8pPr indent="0" lvl="7" marL="0" marR="0" rtl="0" algn="r">
              <a:spcBef>
                <a:spcPts val="0"/>
              </a:spcBef>
              <a:spcAft>
                <a:spcPts val="0"/>
              </a:spcAft>
              <a:buNone/>
              <a:defRPr b="0" i="0" sz="1050" u="none" cap="none" strike="noStrike">
                <a:solidFill>
                  <a:srgbClr val="FFFFFF"/>
                </a:solidFill>
                <a:latin typeface="Tahoma"/>
                <a:ea typeface="Tahoma"/>
                <a:cs typeface="Tahoma"/>
                <a:sym typeface="Tahoma"/>
              </a:defRPr>
            </a:lvl8pPr>
            <a:lvl9pPr indent="0" lvl="8" marL="0" marR="0" rtl="0" algn="r">
              <a:spcBef>
                <a:spcPts val="0"/>
              </a:spcBef>
              <a:spcAft>
                <a:spcPts val="0"/>
              </a:spcAft>
              <a:buNone/>
              <a:defRPr b="0" i="0" sz="1050" u="none" cap="none" strike="noStrike">
                <a:solidFill>
                  <a:srgbClr val="FFFFFF"/>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cxnSp>
        <p:nvCxnSpPr>
          <p:cNvPr id="13" name="Google Shape;13;p54"/>
          <p:cNvCxnSpPr/>
          <p:nvPr/>
        </p:nvCxnSpPr>
        <p:spPr>
          <a:xfrm>
            <a:off x="895149" y="1737845"/>
            <a:ext cx="7475220" cy="0"/>
          </a:xfrm>
          <a:prstGeom prst="straightConnector1">
            <a:avLst/>
          </a:prstGeom>
          <a:noFill/>
          <a:ln cap="flat" cmpd="sng" w="9525">
            <a:solidFill>
              <a:srgbClr val="7F7F7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7" name="Shape 97"/>
        <p:cNvGrpSpPr/>
        <p:nvPr/>
      </p:nvGrpSpPr>
      <p:grpSpPr>
        <a:xfrm>
          <a:off x="0" y="0"/>
          <a:ext cx="0" cy="0"/>
          <a:chOff x="0" y="0"/>
          <a:chExt cx="0" cy="0"/>
        </a:xfrm>
      </p:grpSpPr>
      <p:pic>
        <p:nvPicPr>
          <p:cNvPr id="98" name="Google Shape;98;p66"/>
          <p:cNvPicPr preferRelativeResize="0"/>
          <p:nvPr/>
        </p:nvPicPr>
        <p:blipFill rotWithShape="1">
          <a:blip r:embed="rId2">
            <a:alphaModFix/>
          </a:blip>
          <a:srcRect b="0" l="0" r="0" t="0"/>
          <a:stretch/>
        </p:blipFill>
        <p:spPr>
          <a:xfrm>
            <a:off x="-3352800" y="914400"/>
            <a:ext cx="9336088" cy="7439025"/>
          </a:xfrm>
          <a:prstGeom prst="rect">
            <a:avLst/>
          </a:prstGeom>
          <a:noFill/>
          <a:ln>
            <a:noFill/>
          </a:ln>
        </p:spPr>
      </p:pic>
      <p:pic>
        <p:nvPicPr>
          <p:cNvPr id="99" name="Google Shape;99;p66"/>
          <p:cNvPicPr preferRelativeResize="0"/>
          <p:nvPr/>
        </p:nvPicPr>
        <p:blipFill rotWithShape="1">
          <a:blip r:embed="rId3">
            <a:alphaModFix/>
          </a:blip>
          <a:srcRect b="0" l="0" r="0" t="0"/>
          <a:stretch/>
        </p:blipFill>
        <p:spPr>
          <a:xfrm>
            <a:off x="7010400" y="76200"/>
            <a:ext cx="2019300" cy="603250"/>
          </a:xfrm>
          <a:prstGeom prst="rect">
            <a:avLst/>
          </a:prstGeom>
          <a:noFill/>
          <a:ln>
            <a:noFill/>
          </a:ln>
        </p:spPr>
      </p:pic>
      <p:sp>
        <p:nvSpPr>
          <p:cNvPr id="100" name="Google Shape;100;p6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101" name="Google Shape;101;p6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102" name="Google Shape;102;p6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lt1"/>
                </a:solidFill>
                <a:latin typeface="Tahoma"/>
                <a:ea typeface="Tahoma"/>
                <a:cs typeface="Tahoma"/>
                <a:sym typeface="Tahoma"/>
              </a:defRPr>
            </a:lvl1pPr>
            <a:lvl2pPr indent="0" lvl="1" marL="0" marR="0" rtl="0" algn="r">
              <a:spcBef>
                <a:spcPts val="0"/>
              </a:spcBef>
              <a:spcAft>
                <a:spcPts val="0"/>
              </a:spcAft>
              <a:buNone/>
              <a:defRPr b="0" i="0" sz="1200" u="none" cap="none" strike="noStrike">
                <a:solidFill>
                  <a:schemeClr val="lt1"/>
                </a:solidFill>
                <a:latin typeface="Tahoma"/>
                <a:ea typeface="Tahoma"/>
                <a:cs typeface="Tahoma"/>
                <a:sym typeface="Tahoma"/>
              </a:defRPr>
            </a:lvl2pPr>
            <a:lvl3pPr indent="0" lvl="2" marL="0" marR="0" rtl="0" algn="r">
              <a:spcBef>
                <a:spcPts val="0"/>
              </a:spcBef>
              <a:spcAft>
                <a:spcPts val="0"/>
              </a:spcAft>
              <a:buNone/>
              <a:defRPr b="0" i="0" sz="1200" u="none" cap="none" strike="noStrike">
                <a:solidFill>
                  <a:schemeClr val="lt1"/>
                </a:solidFill>
                <a:latin typeface="Tahoma"/>
                <a:ea typeface="Tahoma"/>
                <a:cs typeface="Tahoma"/>
                <a:sym typeface="Tahoma"/>
              </a:defRPr>
            </a:lvl3pPr>
            <a:lvl4pPr indent="0" lvl="3" marL="0" marR="0" rtl="0" algn="r">
              <a:spcBef>
                <a:spcPts val="0"/>
              </a:spcBef>
              <a:spcAft>
                <a:spcPts val="0"/>
              </a:spcAft>
              <a:buNone/>
              <a:defRPr b="0" i="0" sz="1200" u="none" cap="none" strike="noStrike">
                <a:solidFill>
                  <a:schemeClr val="lt1"/>
                </a:solidFill>
                <a:latin typeface="Tahoma"/>
                <a:ea typeface="Tahoma"/>
                <a:cs typeface="Tahoma"/>
                <a:sym typeface="Tahoma"/>
              </a:defRPr>
            </a:lvl4pPr>
            <a:lvl5pPr indent="0" lvl="4" marL="0" marR="0" rtl="0" algn="r">
              <a:spcBef>
                <a:spcPts val="0"/>
              </a:spcBef>
              <a:spcAft>
                <a:spcPts val="0"/>
              </a:spcAft>
              <a:buNone/>
              <a:defRPr b="0" i="0" sz="1200" u="none" cap="none" strike="noStrike">
                <a:solidFill>
                  <a:schemeClr val="lt1"/>
                </a:solidFill>
                <a:latin typeface="Tahoma"/>
                <a:ea typeface="Tahoma"/>
                <a:cs typeface="Tahoma"/>
                <a:sym typeface="Tahoma"/>
              </a:defRPr>
            </a:lvl5pPr>
            <a:lvl6pPr indent="0" lvl="5" marL="0" marR="0" rtl="0" algn="r">
              <a:spcBef>
                <a:spcPts val="0"/>
              </a:spcBef>
              <a:spcAft>
                <a:spcPts val="0"/>
              </a:spcAft>
              <a:buNone/>
              <a:defRPr b="0" i="0" sz="1200" u="none" cap="none" strike="noStrike">
                <a:solidFill>
                  <a:schemeClr val="lt1"/>
                </a:solidFill>
                <a:latin typeface="Tahoma"/>
                <a:ea typeface="Tahoma"/>
                <a:cs typeface="Tahoma"/>
                <a:sym typeface="Tahoma"/>
              </a:defRPr>
            </a:lvl6pPr>
            <a:lvl7pPr indent="0" lvl="6" marL="0" marR="0" rtl="0" algn="r">
              <a:spcBef>
                <a:spcPts val="0"/>
              </a:spcBef>
              <a:spcAft>
                <a:spcPts val="0"/>
              </a:spcAft>
              <a:buNone/>
              <a:defRPr b="0" i="0" sz="1200" u="none" cap="none" strike="noStrike">
                <a:solidFill>
                  <a:schemeClr val="lt1"/>
                </a:solidFill>
                <a:latin typeface="Tahoma"/>
                <a:ea typeface="Tahoma"/>
                <a:cs typeface="Tahoma"/>
                <a:sym typeface="Tahoma"/>
              </a:defRPr>
            </a:lvl7pPr>
            <a:lvl8pPr indent="0" lvl="7" marL="0" marR="0" rtl="0" algn="r">
              <a:spcBef>
                <a:spcPts val="0"/>
              </a:spcBef>
              <a:spcAft>
                <a:spcPts val="0"/>
              </a:spcAft>
              <a:buNone/>
              <a:defRPr b="0" i="0" sz="1200" u="none" cap="none" strike="noStrike">
                <a:solidFill>
                  <a:schemeClr val="lt1"/>
                </a:solidFill>
                <a:latin typeface="Tahoma"/>
                <a:ea typeface="Tahoma"/>
                <a:cs typeface="Tahoma"/>
                <a:sym typeface="Tahoma"/>
              </a:defRPr>
            </a:lvl8pPr>
            <a:lvl9pPr indent="0" lvl="8" marL="0" marR="0" rtl="0" algn="r">
              <a:spcBef>
                <a:spcPts val="0"/>
              </a:spcBef>
              <a:spcAft>
                <a:spcPts val="0"/>
              </a:spcAft>
              <a:buNone/>
              <a:defRPr b="0" i="0" sz="1200" u="none" cap="none" strike="noStrike">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pic>
        <p:nvPicPr>
          <p:cNvPr id="103" name="Google Shape;103;p66"/>
          <p:cNvPicPr preferRelativeResize="0"/>
          <p:nvPr/>
        </p:nvPicPr>
        <p:blipFill rotWithShape="1">
          <a:blip r:embed="rId4">
            <a:alphaModFix/>
          </a:blip>
          <a:srcRect b="0" l="0" r="0" t="0"/>
          <a:stretch/>
        </p:blipFill>
        <p:spPr>
          <a:xfrm>
            <a:off x="-533400" y="0"/>
            <a:ext cx="9829800" cy="6858000"/>
          </a:xfrm>
          <a:prstGeom prst="rect">
            <a:avLst/>
          </a:prstGeom>
          <a:noFill/>
          <a:ln>
            <a:noFill/>
          </a:ln>
        </p:spPr>
      </p:pic>
      <p:pic>
        <p:nvPicPr>
          <p:cNvPr id="104" name="Google Shape;104;p66"/>
          <p:cNvPicPr preferRelativeResize="0"/>
          <p:nvPr/>
        </p:nvPicPr>
        <p:blipFill rotWithShape="1">
          <a:blip r:embed="rId5">
            <a:alphaModFix/>
          </a:blip>
          <a:srcRect b="0" l="0" r="0" t="0"/>
          <a:stretch/>
        </p:blipFill>
        <p:spPr>
          <a:xfrm>
            <a:off x="533400" y="-457200"/>
            <a:ext cx="9144000" cy="6858000"/>
          </a:xfrm>
          <a:prstGeom prst="rect">
            <a:avLst/>
          </a:prstGeom>
          <a:noFill/>
          <a:ln>
            <a:noFill/>
          </a:ln>
        </p:spPr>
      </p:pic>
      <p:sp>
        <p:nvSpPr>
          <p:cNvPr id="105" name="Google Shape;105;p66"/>
          <p:cNvSpPr txBox="1"/>
          <p:nvPr>
            <p:ph type="title"/>
          </p:nvPr>
        </p:nvSpPr>
        <p:spPr>
          <a:xfrm>
            <a:off x="990600" y="473075"/>
            <a:ext cx="7620000" cy="7159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0B5395"/>
                </a:solidFill>
                <a:latin typeface="Century Gothic"/>
                <a:ea typeface="Century Gothic"/>
                <a:cs typeface="Century Gothic"/>
                <a:sym typeface="Century Gothic"/>
              </a:defRPr>
            </a:lvl1pPr>
            <a:lvl2pPr lvl="1" marR="0" rtl="0" algn="ctr">
              <a:spcBef>
                <a:spcPts val="0"/>
              </a:spcBef>
              <a:spcAft>
                <a:spcPts val="0"/>
              </a:spcAft>
              <a:buSzPts val="1400"/>
              <a:buNone/>
              <a:defRPr b="1" i="0" sz="4000" u="none" cap="none" strike="noStrike">
                <a:solidFill>
                  <a:srgbClr val="0B5395"/>
                </a:solidFill>
                <a:latin typeface="Century Gothic"/>
                <a:ea typeface="Century Gothic"/>
                <a:cs typeface="Century Gothic"/>
                <a:sym typeface="Century Gothic"/>
              </a:defRPr>
            </a:lvl2pPr>
            <a:lvl3pPr lvl="2" marR="0" rtl="0" algn="ctr">
              <a:spcBef>
                <a:spcPts val="0"/>
              </a:spcBef>
              <a:spcAft>
                <a:spcPts val="0"/>
              </a:spcAft>
              <a:buSzPts val="1400"/>
              <a:buNone/>
              <a:defRPr b="1" i="0" sz="4000" u="none" cap="none" strike="noStrike">
                <a:solidFill>
                  <a:srgbClr val="0B5395"/>
                </a:solidFill>
                <a:latin typeface="Century Gothic"/>
                <a:ea typeface="Century Gothic"/>
                <a:cs typeface="Century Gothic"/>
                <a:sym typeface="Century Gothic"/>
              </a:defRPr>
            </a:lvl3pPr>
            <a:lvl4pPr lvl="3" marR="0" rtl="0" algn="ctr">
              <a:spcBef>
                <a:spcPts val="0"/>
              </a:spcBef>
              <a:spcAft>
                <a:spcPts val="0"/>
              </a:spcAft>
              <a:buSzPts val="1400"/>
              <a:buNone/>
              <a:defRPr b="1" i="0" sz="4000" u="none" cap="none" strike="noStrike">
                <a:solidFill>
                  <a:srgbClr val="0B5395"/>
                </a:solidFill>
                <a:latin typeface="Century Gothic"/>
                <a:ea typeface="Century Gothic"/>
                <a:cs typeface="Century Gothic"/>
                <a:sym typeface="Century Gothic"/>
              </a:defRPr>
            </a:lvl4pPr>
            <a:lvl5pPr lvl="4" marR="0" rtl="0" algn="ctr">
              <a:spcBef>
                <a:spcPts val="0"/>
              </a:spcBef>
              <a:spcAft>
                <a:spcPts val="0"/>
              </a:spcAft>
              <a:buSzPts val="1400"/>
              <a:buNone/>
              <a:defRPr b="1" i="0" sz="4000" u="none" cap="none" strike="noStrike">
                <a:solidFill>
                  <a:srgbClr val="0B5395"/>
                </a:solidFill>
                <a:latin typeface="Century Gothic"/>
                <a:ea typeface="Century Gothic"/>
                <a:cs typeface="Century Gothic"/>
                <a:sym typeface="Century Gothic"/>
              </a:defRPr>
            </a:lvl5pPr>
            <a:lvl6pPr lvl="5" marR="0" rtl="0" algn="ctr">
              <a:spcBef>
                <a:spcPts val="0"/>
              </a:spcBef>
              <a:spcAft>
                <a:spcPts val="0"/>
              </a:spcAft>
              <a:buSzPts val="1400"/>
              <a:buNone/>
              <a:defRPr b="1" i="0" sz="4000" u="none" cap="none" strike="noStrike">
                <a:solidFill>
                  <a:srgbClr val="0B5395"/>
                </a:solidFill>
                <a:latin typeface="Century Gothic"/>
                <a:ea typeface="Century Gothic"/>
                <a:cs typeface="Century Gothic"/>
                <a:sym typeface="Century Gothic"/>
              </a:defRPr>
            </a:lvl6pPr>
            <a:lvl7pPr lvl="6" marR="0" rtl="0" algn="ctr">
              <a:spcBef>
                <a:spcPts val="0"/>
              </a:spcBef>
              <a:spcAft>
                <a:spcPts val="0"/>
              </a:spcAft>
              <a:buSzPts val="1400"/>
              <a:buNone/>
              <a:defRPr b="1" i="0" sz="4000" u="none" cap="none" strike="noStrike">
                <a:solidFill>
                  <a:srgbClr val="0B5395"/>
                </a:solidFill>
                <a:latin typeface="Century Gothic"/>
                <a:ea typeface="Century Gothic"/>
                <a:cs typeface="Century Gothic"/>
                <a:sym typeface="Century Gothic"/>
              </a:defRPr>
            </a:lvl7pPr>
            <a:lvl8pPr lvl="7" marR="0" rtl="0" algn="ctr">
              <a:spcBef>
                <a:spcPts val="0"/>
              </a:spcBef>
              <a:spcAft>
                <a:spcPts val="0"/>
              </a:spcAft>
              <a:buSzPts val="1400"/>
              <a:buNone/>
              <a:defRPr b="1" i="0" sz="4000" u="none" cap="none" strike="noStrike">
                <a:solidFill>
                  <a:srgbClr val="0B5395"/>
                </a:solidFill>
                <a:latin typeface="Century Gothic"/>
                <a:ea typeface="Century Gothic"/>
                <a:cs typeface="Century Gothic"/>
                <a:sym typeface="Century Gothic"/>
              </a:defRPr>
            </a:lvl8pPr>
            <a:lvl9pPr lvl="8" marR="0" rtl="0" algn="ctr">
              <a:spcBef>
                <a:spcPts val="0"/>
              </a:spcBef>
              <a:spcAft>
                <a:spcPts val="0"/>
              </a:spcAft>
              <a:buSzPts val="1400"/>
              <a:buNone/>
              <a:defRPr b="1" i="0" sz="4000" u="none" cap="none" strike="noStrike">
                <a:solidFill>
                  <a:srgbClr val="0B5395"/>
                </a:solidFill>
                <a:latin typeface="Century Gothic"/>
                <a:ea typeface="Century Gothic"/>
                <a:cs typeface="Century Gothic"/>
                <a:sym typeface="Century Gothic"/>
              </a:defRPr>
            </a:lvl9pPr>
          </a:lstStyle>
          <a:p/>
        </p:txBody>
      </p:sp>
      <p:sp>
        <p:nvSpPr>
          <p:cNvPr id="106" name="Google Shape;106;p66"/>
          <p:cNvSpPr txBox="1"/>
          <p:nvPr>
            <p:ph idx="1" type="body"/>
          </p:nvPr>
        </p:nvSpPr>
        <p:spPr>
          <a:xfrm>
            <a:off x="990600" y="1189038"/>
            <a:ext cx="7620000" cy="5135562"/>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00"/>
              </a:spcBef>
              <a:spcAft>
                <a:spcPts val="0"/>
              </a:spcAft>
              <a:buSzPts val="1400"/>
              <a:buNone/>
              <a:defRPr b="0" i="0" sz="2000" u="none" cap="none" strike="noStrike">
                <a:solidFill>
                  <a:srgbClr val="0076A3"/>
                </a:solidFill>
                <a:latin typeface="Palatino Linotype"/>
                <a:ea typeface="Palatino Linotype"/>
                <a:cs typeface="Palatino Linotype"/>
                <a:sym typeface="Palatino Linotype"/>
              </a:defRPr>
            </a:lvl1pPr>
            <a:lvl2pPr indent="-228600" lvl="1" marL="914400" marR="0" rtl="0" algn="l">
              <a:spcBef>
                <a:spcPts val="400"/>
              </a:spcBef>
              <a:spcAft>
                <a:spcPts val="0"/>
              </a:spcAft>
              <a:buSzPts val="1400"/>
              <a:buNone/>
              <a:defRPr b="0" i="0" sz="2000" u="none" cap="none" strike="noStrike">
                <a:solidFill>
                  <a:srgbClr val="0076A3"/>
                </a:solidFill>
                <a:latin typeface="Palatino Linotype"/>
                <a:ea typeface="Palatino Linotype"/>
                <a:cs typeface="Palatino Linotype"/>
                <a:sym typeface="Palatino Linotype"/>
              </a:defRPr>
            </a:lvl2pPr>
            <a:lvl3pPr indent="-228600" lvl="2" marL="1371600" marR="0" rtl="0" algn="l">
              <a:spcBef>
                <a:spcPts val="400"/>
              </a:spcBef>
              <a:spcAft>
                <a:spcPts val="0"/>
              </a:spcAft>
              <a:buSzPts val="1400"/>
              <a:buNone/>
              <a:defRPr b="0" i="0" sz="2000" u="none" cap="none" strike="noStrike">
                <a:solidFill>
                  <a:srgbClr val="0076A3"/>
                </a:solidFill>
                <a:latin typeface="Palatino Linotype"/>
                <a:ea typeface="Palatino Linotype"/>
                <a:cs typeface="Palatino Linotype"/>
                <a:sym typeface="Palatino Linotype"/>
              </a:defRPr>
            </a:lvl3pPr>
            <a:lvl4pPr indent="-228600" lvl="3" marL="1828800" marR="0" rtl="0" algn="l">
              <a:spcBef>
                <a:spcPts val="400"/>
              </a:spcBef>
              <a:spcAft>
                <a:spcPts val="0"/>
              </a:spcAft>
              <a:buSzPts val="1400"/>
              <a:buNone/>
              <a:defRPr b="0" i="0" sz="2000" u="none" cap="none" strike="noStrike">
                <a:solidFill>
                  <a:srgbClr val="0076A3"/>
                </a:solidFill>
                <a:latin typeface="Palatino Linotype"/>
                <a:ea typeface="Palatino Linotype"/>
                <a:cs typeface="Palatino Linotype"/>
                <a:sym typeface="Palatino Linotype"/>
              </a:defRPr>
            </a:lvl4pPr>
            <a:lvl5pPr indent="-228600" lvl="4" marL="2286000" marR="0" rtl="0" algn="l">
              <a:spcBef>
                <a:spcPts val="400"/>
              </a:spcBef>
              <a:spcAft>
                <a:spcPts val="0"/>
              </a:spcAft>
              <a:buSzPts val="1400"/>
              <a:buNone/>
              <a:defRPr b="0" i="0" sz="2000" u="none" cap="none" strike="noStrike">
                <a:solidFill>
                  <a:srgbClr val="0076A3"/>
                </a:solidFill>
                <a:latin typeface="Palatino Linotype"/>
                <a:ea typeface="Palatino Linotype"/>
                <a:cs typeface="Palatino Linotype"/>
                <a:sym typeface="Palatino Linotyp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Palatino Linotype"/>
                <a:ea typeface="Palatino Linotype"/>
                <a:cs typeface="Palatino Linotype"/>
                <a:sym typeface="Palatino Linotype"/>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Palatino Linotype"/>
                <a:ea typeface="Palatino Linotype"/>
                <a:cs typeface="Palatino Linotype"/>
                <a:sym typeface="Palatino Linotype"/>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Palatino Linotype"/>
                <a:ea typeface="Palatino Linotype"/>
                <a:cs typeface="Palatino Linotype"/>
                <a:sym typeface="Palatino Linotype"/>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Palatino Linotype"/>
                <a:ea typeface="Palatino Linotype"/>
                <a:cs typeface="Palatino Linotype"/>
                <a:sym typeface="Palatino Linotype"/>
              </a:defRPr>
            </a:lvl9pPr>
          </a:lstStyle>
          <a:p/>
        </p:txBody>
      </p:sp>
      <p:sp>
        <p:nvSpPr>
          <p:cNvPr id="107" name="Google Shape;107;p66"/>
          <p:cNvSpPr txBox="1"/>
          <p:nvPr/>
        </p:nvSpPr>
        <p:spPr>
          <a:xfrm>
            <a:off x="441325" y="6262688"/>
            <a:ext cx="1177925"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000" u="none" cap="none" strike="noStrike">
                <a:solidFill>
                  <a:srgbClr val="000000"/>
                </a:solidFill>
                <a:latin typeface="Times New Roman"/>
                <a:ea typeface="Times New Roman"/>
                <a:cs typeface="Times New Roman"/>
                <a:sym typeface="Times New Roman"/>
              </a:rPr>
              <a:t>Chapter 1</a:t>
            </a:r>
            <a:endParaRPr/>
          </a:p>
        </p:txBody>
      </p:sp>
    </p:spTree>
  </p:cSld>
  <p:clrMap accent1="accent1" accent2="accent2" accent3="accent3" accent4="accent4" accent5="accent5" accent6="accent6" bg1="lt1" bg2="dk2" tx1="dk1" tx2="lt2" folHlink="folHlink" hlink="hlink"/>
  <p:sldLayoutIdLst>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 id="2147483676" r:id="rId21"/>
    <p:sldLayoutId id="2147483677"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33" name="Shape 233"/>
        <p:cNvGrpSpPr/>
        <p:nvPr/>
      </p:nvGrpSpPr>
      <p:grpSpPr>
        <a:xfrm>
          <a:off x="0" y="0"/>
          <a:ext cx="0" cy="0"/>
          <a:chOff x="0" y="0"/>
          <a:chExt cx="0" cy="0"/>
        </a:xfrm>
      </p:grpSpPr>
      <p:pic>
        <p:nvPicPr>
          <p:cNvPr id="234" name="Google Shape;234;p84"/>
          <p:cNvPicPr preferRelativeResize="0"/>
          <p:nvPr/>
        </p:nvPicPr>
        <p:blipFill rotWithShape="1">
          <a:blip r:embed="rId2">
            <a:alphaModFix/>
          </a:blip>
          <a:srcRect b="0" l="0" r="0" t="0"/>
          <a:stretch/>
        </p:blipFill>
        <p:spPr>
          <a:xfrm>
            <a:off x="-3352800" y="914400"/>
            <a:ext cx="9336088" cy="7439025"/>
          </a:xfrm>
          <a:prstGeom prst="rect">
            <a:avLst/>
          </a:prstGeom>
          <a:noFill/>
          <a:ln>
            <a:noFill/>
          </a:ln>
        </p:spPr>
      </p:pic>
      <p:pic>
        <p:nvPicPr>
          <p:cNvPr id="235" name="Google Shape;235;p84"/>
          <p:cNvPicPr preferRelativeResize="0"/>
          <p:nvPr/>
        </p:nvPicPr>
        <p:blipFill rotWithShape="1">
          <a:blip r:embed="rId3">
            <a:alphaModFix/>
          </a:blip>
          <a:srcRect b="0" l="0" r="0" t="0"/>
          <a:stretch/>
        </p:blipFill>
        <p:spPr>
          <a:xfrm>
            <a:off x="7010400" y="76200"/>
            <a:ext cx="2019300" cy="603250"/>
          </a:xfrm>
          <a:prstGeom prst="rect">
            <a:avLst/>
          </a:prstGeom>
          <a:noFill/>
          <a:ln>
            <a:noFill/>
          </a:ln>
        </p:spPr>
      </p:pic>
      <p:sp>
        <p:nvSpPr>
          <p:cNvPr id="236" name="Google Shape;236;p8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37" name="Google Shape;237;p8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lt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238" name="Google Shape;238;p8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lt1"/>
                </a:solidFill>
                <a:latin typeface="Tahoma"/>
                <a:ea typeface="Tahoma"/>
                <a:cs typeface="Tahoma"/>
                <a:sym typeface="Tahoma"/>
              </a:defRPr>
            </a:lvl1pPr>
            <a:lvl2pPr indent="0" lvl="1" marL="0" marR="0" rtl="0" algn="r">
              <a:spcBef>
                <a:spcPts val="0"/>
              </a:spcBef>
              <a:spcAft>
                <a:spcPts val="0"/>
              </a:spcAft>
              <a:buNone/>
              <a:defRPr b="0" i="0" sz="1200" u="none" cap="none" strike="noStrike">
                <a:solidFill>
                  <a:schemeClr val="lt1"/>
                </a:solidFill>
                <a:latin typeface="Tahoma"/>
                <a:ea typeface="Tahoma"/>
                <a:cs typeface="Tahoma"/>
                <a:sym typeface="Tahoma"/>
              </a:defRPr>
            </a:lvl2pPr>
            <a:lvl3pPr indent="0" lvl="2" marL="0" marR="0" rtl="0" algn="r">
              <a:spcBef>
                <a:spcPts val="0"/>
              </a:spcBef>
              <a:spcAft>
                <a:spcPts val="0"/>
              </a:spcAft>
              <a:buNone/>
              <a:defRPr b="0" i="0" sz="1200" u="none" cap="none" strike="noStrike">
                <a:solidFill>
                  <a:schemeClr val="lt1"/>
                </a:solidFill>
                <a:latin typeface="Tahoma"/>
                <a:ea typeface="Tahoma"/>
                <a:cs typeface="Tahoma"/>
                <a:sym typeface="Tahoma"/>
              </a:defRPr>
            </a:lvl3pPr>
            <a:lvl4pPr indent="0" lvl="3" marL="0" marR="0" rtl="0" algn="r">
              <a:spcBef>
                <a:spcPts val="0"/>
              </a:spcBef>
              <a:spcAft>
                <a:spcPts val="0"/>
              </a:spcAft>
              <a:buNone/>
              <a:defRPr b="0" i="0" sz="1200" u="none" cap="none" strike="noStrike">
                <a:solidFill>
                  <a:schemeClr val="lt1"/>
                </a:solidFill>
                <a:latin typeface="Tahoma"/>
                <a:ea typeface="Tahoma"/>
                <a:cs typeface="Tahoma"/>
                <a:sym typeface="Tahoma"/>
              </a:defRPr>
            </a:lvl4pPr>
            <a:lvl5pPr indent="0" lvl="4" marL="0" marR="0" rtl="0" algn="r">
              <a:spcBef>
                <a:spcPts val="0"/>
              </a:spcBef>
              <a:spcAft>
                <a:spcPts val="0"/>
              </a:spcAft>
              <a:buNone/>
              <a:defRPr b="0" i="0" sz="1200" u="none" cap="none" strike="noStrike">
                <a:solidFill>
                  <a:schemeClr val="lt1"/>
                </a:solidFill>
                <a:latin typeface="Tahoma"/>
                <a:ea typeface="Tahoma"/>
                <a:cs typeface="Tahoma"/>
                <a:sym typeface="Tahoma"/>
              </a:defRPr>
            </a:lvl5pPr>
            <a:lvl6pPr indent="0" lvl="5" marL="0" marR="0" rtl="0" algn="r">
              <a:spcBef>
                <a:spcPts val="0"/>
              </a:spcBef>
              <a:spcAft>
                <a:spcPts val="0"/>
              </a:spcAft>
              <a:buNone/>
              <a:defRPr b="0" i="0" sz="1200" u="none" cap="none" strike="noStrike">
                <a:solidFill>
                  <a:schemeClr val="lt1"/>
                </a:solidFill>
                <a:latin typeface="Tahoma"/>
                <a:ea typeface="Tahoma"/>
                <a:cs typeface="Tahoma"/>
                <a:sym typeface="Tahoma"/>
              </a:defRPr>
            </a:lvl6pPr>
            <a:lvl7pPr indent="0" lvl="6" marL="0" marR="0" rtl="0" algn="r">
              <a:spcBef>
                <a:spcPts val="0"/>
              </a:spcBef>
              <a:spcAft>
                <a:spcPts val="0"/>
              </a:spcAft>
              <a:buNone/>
              <a:defRPr b="0" i="0" sz="1200" u="none" cap="none" strike="noStrike">
                <a:solidFill>
                  <a:schemeClr val="lt1"/>
                </a:solidFill>
                <a:latin typeface="Tahoma"/>
                <a:ea typeface="Tahoma"/>
                <a:cs typeface="Tahoma"/>
                <a:sym typeface="Tahoma"/>
              </a:defRPr>
            </a:lvl7pPr>
            <a:lvl8pPr indent="0" lvl="7" marL="0" marR="0" rtl="0" algn="r">
              <a:spcBef>
                <a:spcPts val="0"/>
              </a:spcBef>
              <a:spcAft>
                <a:spcPts val="0"/>
              </a:spcAft>
              <a:buNone/>
              <a:defRPr b="0" i="0" sz="1200" u="none" cap="none" strike="noStrike">
                <a:solidFill>
                  <a:schemeClr val="lt1"/>
                </a:solidFill>
                <a:latin typeface="Tahoma"/>
                <a:ea typeface="Tahoma"/>
                <a:cs typeface="Tahoma"/>
                <a:sym typeface="Tahoma"/>
              </a:defRPr>
            </a:lvl8pPr>
            <a:lvl9pPr indent="0" lvl="8" marL="0" marR="0" rtl="0" algn="r">
              <a:spcBef>
                <a:spcPts val="0"/>
              </a:spcBef>
              <a:spcAft>
                <a:spcPts val="0"/>
              </a:spcAft>
              <a:buNone/>
              <a:defRPr b="0" i="0" sz="1200" u="none" cap="none" strike="noStrike">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pic>
        <p:nvPicPr>
          <p:cNvPr id="239" name="Google Shape;239;p84"/>
          <p:cNvPicPr preferRelativeResize="0"/>
          <p:nvPr/>
        </p:nvPicPr>
        <p:blipFill rotWithShape="1">
          <a:blip r:embed="rId4">
            <a:alphaModFix/>
          </a:blip>
          <a:srcRect b="0" l="0" r="0" t="0"/>
          <a:stretch/>
        </p:blipFill>
        <p:spPr>
          <a:xfrm>
            <a:off x="-533400" y="0"/>
            <a:ext cx="9829800" cy="6858000"/>
          </a:xfrm>
          <a:prstGeom prst="rect">
            <a:avLst/>
          </a:prstGeom>
          <a:noFill/>
          <a:ln>
            <a:noFill/>
          </a:ln>
        </p:spPr>
      </p:pic>
      <p:pic>
        <p:nvPicPr>
          <p:cNvPr id="240" name="Google Shape;240;p84"/>
          <p:cNvPicPr preferRelativeResize="0"/>
          <p:nvPr/>
        </p:nvPicPr>
        <p:blipFill rotWithShape="1">
          <a:blip r:embed="rId5">
            <a:alphaModFix/>
          </a:blip>
          <a:srcRect b="0" l="0" r="0" t="0"/>
          <a:stretch/>
        </p:blipFill>
        <p:spPr>
          <a:xfrm>
            <a:off x="533400" y="-457200"/>
            <a:ext cx="9144000" cy="6858000"/>
          </a:xfrm>
          <a:prstGeom prst="rect">
            <a:avLst/>
          </a:prstGeom>
          <a:noFill/>
          <a:ln>
            <a:noFill/>
          </a:ln>
        </p:spPr>
      </p:pic>
      <p:sp>
        <p:nvSpPr>
          <p:cNvPr id="241" name="Google Shape;241;p84"/>
          <p:cNvSpPr txBox="1"/>
          <p:nvPr>
            <p:ph type="title"/>
          </p:nvPr>
        </p:nvSpPr>
        <p:spPr>
          <a:xfrm>
            <a:off x="990600" y="473075"/>
            <a:ext cx="7620000" cy="7159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1" i="0" sz="4000" u="none" cap="none" strike="noStrike">
                <a:solidFill>
                  <a:srgbClr val="0B5395"/>
                </a:solidFill>
                <a:latin typeface="Century Gothic"/>
                <a:ea typeface="Century Gothic"/>
                <a:cs typeface="Century Gothic"/>
                <a:sym typeface="Century Gothic"/>
              </a:defRPr>
            </a:lvl1pPr>
            <a:lvl2pPr lvl="1" marR="0" rtl="0" algn="ctr">
              <a:spcBef>
                <a:spcPts val="0"/>
              </a:spcBef>
              <a:spcAft>
                <a:spcPts val="0"/>
              </a:spcAft>
              <a:buSzPts val="1400"/>
              <a:buNone/>
              <a:defRPr b="1" i="0" sz="4000" u="none" cap="none" strike="noStrike">
                <a:solidFill>
                  <a:srgbClr val="0B5395"/>
                </a:solidFill>
                <a:latin typeface="Century Gothic"/>
                <a:ea typeface="Century Gothic"/>
                <a:cs typeface="Century Gothic"/>
                <a:sym typeface="Century Gothic"/>
              </a:defRPr>
            </a:lvl2pPr>
            <a:lvl3pPr lvl="2" marR="0" rtl="0" algn="ctr">
              <a:spcBef>
                <a:spcPts val="0"/>
              </a:spcBef>
              <a:spcAft>
                <a:spcPts val="0"/>
              </a:spcAft>
              <a:buSzPts val="1400"/>
              <a:buNone/>
              <a:defRPr b="1" i="0" sz="4000" u="none" cap="none" strike="noStrike">
                <a:solidFill>
                  <a:srgbClr val="0B5395"/>
                </a:solidFill>
                <a:latin typeface="Century Gothic"/>
                <a:ea typeface="Century Gothic"/>
                <a:cs typeface="Century Gothic"/>
                <a:sym typeface="Century Gothic"/>
              </a:defRPr>
            </a:lvl3pPr>
            <a:lvl4pPr lvl="3" marR="0" rtl="0" algn="ctr">
              <a:spcBef>
                <a:spcPts val="0"/>
              </a:spcBef>
              <a:spcAft>
                <a:spcPts val="0"/>
              </a:spcAft>
              <a:buSzPts val="1400"/>
              <a:buNone/>
              <a:defRPr b="1" i="0" sz="4000" u="none" cap="none" strike="noStrike">
                <a:solidFill>
                  <a:srgbClr val="0B5395"/>
                </a:solidFill>
                <a:latin typeface="Century Gothic"/>
                <a:ea typeface="Century Gothic"/>
                <a:cs typeface="Century Gothic"/>
                <a:sym typeface="Century Gothic"/>
              </a:defRPr>
            </a:lvl4pPr>
            <a:lvl5pPr lvl="4" marR="0" rtl="0" algn="ctr">
              <a:spcBef>
                <a:spcPts val="0"/>
              </a:spcBef>
              <a:spcAft>
                <a:spcPts val="0"/>
              </a:spcAft>
              <a:buSzPts val="1400"/>
              <a:buNone/>
              <a:defRPr b="1" i="0" sz="4000" u="none" cap="none" strike="noStrike">
                <a:solidFill>
                  <a:srgbClr val="0B5395"/>
                </a:solidFill>
                <a:latin typeface="Century Gothic"/>
                <a:ea typeface="Century Gothic"/>
                <a:cs typeface="Century Gothic"/>
                <a:sym typeface="Century Gothic"/>
              </a:defRPr>
            </a:lvl5pPr>
            <a:lvl6pPr lvl="5" marR="0" rtl="0" algn="ctr">
              <a:spcBef>
                <a:spcPts val="0"/>
              </a:spcBef>
              <a:spcAft>
                <a:spcPts val="0"/>
              </a:spcAft>
              <a:buSzPts val="1400"/>
              <a:buNone/>
              <a:defRPr b="1" i="0" sz="4000" u="none" cap="none" strike="noStrike">
                <a:solidFill>
                  <a:srgbClr val="0B5395"/>
                </a:solidFill>
                <a:latin typeface="Century Gothic"/>
                <a:ea typeface="Century Gothic"/>
                <a:cs typeface="Century Gothic"/>
                <a:sym typeface="Century Gothic"/>
              </a:defRPr>
            </a:lvl6pPr>
            <a:lvl7pPr lvl="6" marR="0" rtl="0" algn="ctr">
              <a:spcBef>
                <a:spcPts val="0"/>
              </a:spcBef>
              <a:spcAft>
                <a:spcPts val="0"/>
              </a:spcAft>
              <a:buSzPts val="1400"/>
              <a:buNone/>
              <a:defRPr b="1" i="0" sz="4000" u="none" cap="none" strike="noStrike">
                <a:solidFill>
                  <a:srgbClr val="0B5395"/>
                </a:solidFill>
                <a:latin typeface="Century Gothic"/>
                <a:ea typeface="Century Gothic"/>
                <a:cs typeface="Century Gothic"/>
                <a:sym typeface="Century Gothic"/>
              </a:defRPr>
            </a:lvl7pPr>
            <a:lvl8pPr lvl="7" marR="0" rtl="0" algn="ctr">
              <a:spcBef>
                <a:spcPts val="0"/>
              </a:spcBef>
              <a:spcAft>
                <a:spcPts val="0"/>
              </a:spcAft>
              <a:buSzPts val="1400"/>
              <a:buNone/>
              <a:defRPr b="1" i="0" sz="4000" u="none" cap="none" strike="noStrike">
                <a:solidFill>
                  <a:srgbClr val="0B5395"/>
                </a:solidFill>
                <a:latin typeface="Century Gothic"/>
                <a:ea typeface="Century Gothic"/>
                <a:cs typeface="Century Gothic"/>
                <a:sym typeface="Century Gothic"/>
              </a:defRPr>
            </a:lvl8pPr>
            <a:lvl9pPr lvl="8" marR="0" rtl="0" algn="ctr">
              <a:spcBef>
                <a:spcPts val="0"/>
              </a:spcBef>
              <a:spcAft>
                <a:spcPts val="0"/>
              </a:spcAft>
              <a:buSzPts val="1400"/>
              <a:buNone/>
              <a:defRPr b="1" i="0" sz="4000" u="none" cap="none" strike="noStrike">
                <a:solidFill>
                  <a:srgbClr val="0B5395"/>
                </a:solidFill>
                <a:latin typeface="Century Gothic"/>
                <a:ea typeface="Century Gothic"/>
                <a:cs typeface="Century Gothic"/>
                <a:sym typeface="Century Gothic"/>
              </a:defRPr>
            </a:lvl9pPr>
          </a:lstStyle>
          <a:p/>
        </p:txBody>
      </p:sp>
      <p:sp>
        <p:nvSpPr>
          <p:cNvPr id="242" name="Google Shape;242;p84"/>
          <p:cNvSpPr txBox="1"/>
          <p:nvPr>
            <p:ph idx="1" type="body"/>
          </p:nvPr>
        </p:nvSpPr>
        <p:spPr>
          <a:xfrm>
            <a:off x="990600" y="1189038"/>
            <a:ext cx="7620000" cy="5135562"/>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00"/>
              </a:spcBef>
              <a:spcAft>
                <a:spcPts val="0"/>
              </a:spcAft>
              <a:buSzPts val="1400"/>
              <a:buNone/>
              <a:defRPr b="0" i="0" sz="2000" u="none" cap="none" strike="noStrike">
                <a:solidFill>
                  <a:srgbClr val="0076A3"/>
                </a:solidFill>
                <a:latin typeface="Palatino Linotype"/>
                <a:ea typeface="Palatino Linotype"/>
                <a:cs typeface="Palatino Linotype"/>
                <a:sym typeface="Palatino Linotype"/>
              </a:defRPr>
            </a:lvl1pPr>
            <a:lvl2pPr indent="-228600" lvl="1" marL="914400" marR="0" rtl="0" algn="l">
              <a:spcBef>
                <a:spcPts val="400"/>
              </a:spcBef>
              <a:spcAft>
                <a:spcPts val="0"/>
              </a:spcAft>
              <a:buSzPts val="1400"/>
              <a:buNone/>
              <a:defRPr b="0" i="0" sz="2000" u="none" cap="none" strike="noStrike">
                <a:solidFill>
                  <a:srgbClr val="0076A3"/>
                </a:solidFill>
                <a:latin typeface="Palatino Linotype"/>
                <a:ea typeface="Palatino Linotype"/>
                <a:cs typeface="Palatino Linotype"/>
                <a:sym typeface="Palatino Linotype"/>
              </a:defRPr>
            </a:lvl2pPr>
            <a:lvl3pPr indent="-228600" lvl="2" marL="1371600" marR="0" rtl="0" algn="l">
              <a:spcBef>
                <a:spcPts val="400"/>
              </a:spcBef>
              <a:spcAft>
                <a:spcPts val="0"/>
              </a:spcAft>
              <a:buSzPts val="1400"/>
              <a:buNone/>
              <a:defRPr b="0" i="0" sz="2000" u="none" cap="none" strike="noStrike">
                <a:solidFill>
                  <a:srgbClr val="0076A3"/>
                </a:solidFill>
                <a:latin typeface="Palatino Linotype"/>
                <a:ea typeface="Palatino Linotype"/>
                <a:cs typeface="Palatino Linotype"/>
                <a:sym typeface="Palatino Linotype"/>
              </a:defRPr>
            </a:lvl3pPr>
            <a:lvl4pPr indent="-228600" lvl="3" marL="1828800" marR="0" rtl="0" algn="l">
              <a:spcBef>
                <a:spcPts val="400"/>
              </a:spcBef>
              <a:spcAft>
                <a:spcPts val="0"/>
              </a:spcAft>
              <a:buSzPts val="1400"/>
              <a:buNone/>
              <a:defRPr b="0" i="0" sz="2000" u="none" cap="none" strike="noStrike">
                <a:solidFill>
                  <a:srgbClr val="0076A3"/>
                </a:solidFill>
                <a:latin typeface="Palatino Linotype"/>
                <a:ea typeface="Palatino Linotype"/>
                <a:cs typeface="Palatino Linotype"/>
                <a:sym typeface="Palatino Linotype"/>
              </a:defRPr>
            </a:lvl4pPr>
            <a:lvl5pPr indent="-228600" lvl="4" marL="2286000" marR="0" rtl="0" algn="l">
              <a:spcBef>
                <a:spcPts val="400"/>
              </a:spcBef>
              <a:spcAft>
                <a:spcPts val="0"/>
              </a:spcAft>
              <a:buSzPts val="1400"/>
              <a:buNone/>
              <a:defRPr b="0" i="0" sz="2000" u="none" cap="none" strike="noStrike">
                <a:solidFill>
                  <a:srgbClr val="0076A3"/>
                </a:solidFill>
                <a:latin typeface="Palatino Linotype"/>
                <a:ea typeface="Palatino Linotype"/>
                <a:cs typeface="Palatino Linotype"/>
                <a:sym typeface="Palatino Linotyp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Palatino Linotype"/>
                <a:ea typeface="Palatino Linotype"/>
                <a:cs typeface="Palatino Linotype"/>
                <a:sym typeface="Palatino Linotype"/>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Palatino Linotype"/>
                <a:ea typeface="Palatino Linotype"/>
                <a:cs typeface="Palatino Linotype"/>
                <a:sym typeface="Palatino Linotype"/>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Palatino Linotype"/>
                <a:ea typeface="Palatino Linotype"/>
                <a:cs typeface="Palatino Linotype"/>
                <a:sym typeface="Palatino Linotype"/>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Palatino Linotype"/>
                <a:ea typeface="Palatino Linotype"/>
                <a:cs typeface="Palatino Linotype"/>
                <a:sym typeface="Palatino Linotype"/>
              </a:defRPr>
            </a:lvl9pPr>
          </a:lstStyle>
          <a:p/>
        </p:txBody>
      </p:sp>
    </p:spTree>
  </p:cSld>
  <p:clrMap accent1="accent1" accent2="accent2" accent3="accent3" accent4="accent4" accent5="accent5" accent6="accent6" bg1="lt1" bg2="dk2" tx1="dk1" tx2="lt2" folHlink="folHlink" hlink="hlink"/>
  <p:sldLayoutIdLst>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376" name="Shape 376"/>
        <p:cNvGrpSpPr/>
        <p:nvPr/>
      </p:nvGrpSpPr>
      <p:grpSpPr>
        <a:xfrm>
          <a:off x="0" y="0"/>
          <a:ext cx="0" cy="0"/>
          <a:chOff x="0" y="0"/>
          <a:chExt cx="0" cy="0"/>
        </a:xfrm>
      </p:grpSpPr>
      <p:sp>
        <p:nvSpPr>
          <p:cNvPr id="377" name="Google Shape;377;p103"/>
          <p:cNvSpPr txBox="1"/>
          <p:nvPr>
            <p:ph idx="1" type="body"/>
          </p:nvPr>
        </p:nvSpPr>
        <p:spPr>
          <a:xfrm>
            <a:off x="381000" y="4419600"/>
            <a:ext cx="5486400" cy="457200"/>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600"/>
              </a:spcBef>
              <a:spcAft>
                <a:spcPts val="0"/>
              </a:spcAft>
              <a:buSzPts val="1400"/>
              <a:buNone/>
              <a:defRPr b="1" i="0" sz="3000" u="none" cap="none" strike="noStrike">
                <a:solidFill>
                  <a:srgbClr val="0066FF"/>
                </a:solidFill>
                <a:latin typeface="Arial"/>
                <a:ea typeface="Arial"/>
                <a:cs typeface="Arial"/>
                <a:sym typeface="Arial"/>
              </a:defRPr>
            </a:lvl1pPr>
            <a:lvl2pPr indent="-228600" lvl="1" marL="914400" marR="0" rtl="0" algn="l">
              <a:spcBef>
                <a:spcPts val="560"/>
              </a:spcBef>
              <a:spcAft>
                <a:spcPts val="0"/>
              </a:spcAft>
              <a:buSzPts val="1400"/>
              <a:buNone/>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378" name="Google Shape;378;p10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79" name="Google Shape;379;p10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dk1"/>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380" name="Google Shape;380;p10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b="0" i="0" sz="1400" u="none" cap="none" strike="noStrike">
                <a:solidFill>
                  <a:schemeClr val="dk1"/>
                </a:solidFill>
                <a:latin typeface="Tahoma"/>
                <a:ea typeface="Tahoma"/>
                <a:cs typeface="Tahoma"/>
                <a:sym typeface="Tahoma"/>
              </a:defRPr>
            </a:lvl1pPr>
            <a:lvl2pPr indent="0" lvl="1" marL="0" marR="0" rtl="0" algn="r">
              <a:spcBef>
                <a:spcPts val="0"/>
              </a:spcBef>
              <a:spcAft>
                <a:spcPts val="0"/>
              </a:spcAft>
              <a:buNone/>
              <a:defRPr b="0" i="0" sz="1400" u="none" cap="none" strike="noStrike">
                <a:solidFill>
                  <a:schemeClr val="dk1"/>
                </a:solidFill>
                <a:latin typeface="Tahoma"/>
                <a:ea typeface="Tahoma"/>
                <a:cs typeface="Tahoma"/>
                <a:sym typeface="Tahoma"/>
              </a:defRPr>
            </a:lvl2pPr>
            <a:lvl3pPr indent="0" lvl="2" marL="0" marR="0" rtl="0" algn="r">
              <a:spcBef>
                <a:spcPts val="0"/>
              </a:spcBef>
              <a:spcAft>
                <a:spcPts val="0"/>
              </a:spcAft>
              <a:buNone/>
              <a:defRPr b="0" i="0" sz="1400" u="none" cap="none" strike="noStrike">
                <a:solidFill>
                  <a:schemeClr val="dk1"/>
                </a:solidFill>
                <a:latin typeface="Tahoma"/>
                <a:ea typeface="Tahoma"/>
                <a:cs typeface="Tahoma"/>
                <a:sym typeface="Tahoma"/>
              </a:defRPr>
            </a:lvl3pPr>
            <a:lvl4pPr indent="0" lvl="3" marL="0" marR="0" rtl="0" algn="r">
              <a:spcBef>
                <a:spcPts val="0"/>
              </a:spcBef>
              <a:spcAft>
                <a:spcPts val="0"/>
              </a:spcAft>
              <a:buNone/>
              <a:defRPr b="0" i="0" sz="1400" u="none" cap="none" strike="noStrike">
                <a:solidFill>
                  <a:schemeClr val="dk1"/>
                </a:solidFill>
                <a:latin typeface="Tahoma"/>
                <a:ea typeface="Tahoma"/>
                <a:cs typeface="Tahoma"/>
                <a:sym typeface="Tahoma"/>
              </a:defRPr>
            </a:lvl4pPr>
            <a:lvl5pPr indent="0" lvl="4" marL="0" marR="0" rtl="0" algn="r">
              <a:spcBef>
                <a:spcPts val="0"/>
              </a:spcBef>
              <a:spcAft>
                <a:spcPts val="0"/>
              </a:spcAft>
              <a:buNone/>
              <a:defRPr b="0" i="0" sz="1400" u="none" cap="none" strike="noStrike">
                <a:solidFill>
                  <a:schemeClr val="dk1"/>
                </a:solidFill>
                <a:latin typeface="Tahoma"/>
                <a:ea typeface="Tahoma"/>
                <a:cs typeface="Tahoma"/>
                <a:sym typeface="Tahoma"/>
              </a:defRPr>
            </a:lvl5pPr>
            <a:lvl6pPr indent="0" lvl="5" marL="0" marR="0" rtl="0" algn="r">
              <a:spcBef>
                <a:spcPts val="0"/>
              </a:spcBef>
              <a:spcAft>
                <a:spcPts val="0"/>
              </a:spcAft>
              <a:buNone/>
              <a:defRPr b="0" i="0" sz="1400" u="none" cap="none" strike="noStrike">
                <a:solidFill>
                  <a:schemeClr val="dk1"/>
                </a:solidFill>
                <a:latin typeface="Tahoma"/>
                <a:ea typeface="Tahoma"/>
                <a:cs typeface="Tahoma"/>
                <a:sym typeface="Tahoma"/>
              </a:defRPr>
            </a:lvl6pPr>
            <a:lvl7pPr indent="0" lvl="6" marL="0" marR="0" rtl="0" algn="r">
              <a:spcBef>
                <a:spcPts val="0"/>
              </a:spcBef>
              <a:spcAft>
                <a:spcPts val="0"/>
              </a:spcAft>
              <a:buNone/>
              <a:defRPr b="0" i="0" sz="1400" u="none" cap="none" strike="noStrike">
                <a:solidFill>
                  <a:schemeClr val="dk1"/>
                </a:solidFill>
                <a:latin typeface="Tahoma"/>
                <a:ea typeface="Tahoma"/>
                <a:cs typeface="Tahoma"/>
                <a:sym typeface="Tahoma"/>
              </a:defRPr>
            </a:lvl7pPr>
            <a:lvl8pPr indent="0" lvl="7" marL="0" marR="0" rtl="0" algn="r">
              <a:spcBef>
                <a:spcPts val="0"/>
              </a:spcBef>
              <a:spcAft>
                <a:spcPts val="0"/>
              </a:spcAft>
              <a:buNone/>
              <a:defRPr b="0" i="0" sz="1400" u="none" cap="none" strike="noStrike">
                <a:solidFill>
                  <a:schemeClr val="dk1"/>
                </a:solidFill>
                <a:latin typeface="Tahoma"/>
                <a:ea typeface="Tahoma"/>
                <a:cs typeface="Tahoma"/>
                <a:sym typeface="Tahoma"/>
              </a:defRPr>
            </a:lvl8pPr>
            <a:lvl9pPr indent="0" lvl="8" marL="0" marR="0" rtl="0" algn="r">
              <a:spcBef>
                <a:spcPts val="0"/>
              </a:spcBef>
              <a:spcAft>
                <a:spcPts val="0"/>
              </a:spcAft>
              <a:buNone/>
              <a:defRPr b="0" i="0" sz="14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381" name="Google Shape;381;p103"/>
          <p:cNvSpPr txBox="1"/>
          <p:nvPr>
            <p:ph type="title"/>
          </p:nvPr>
        </p:nvSpPr>
        <p:spPr>
          <a:xfrm>
            <a:off x="457200" y="5410200"/>
            <a:ext cx="8229600" cy="838200"/>
          </a:xfrm>
          <a:prstGeom prst="rect">
            <a:avLst/>
          </a:prstGeom>
          <a:noFill/>
          <a:ln>
            <a:noFill/>
          </a:ln>
          <a:effectLst>
            <a:outerShdw rotWithShape="0" algn="ctr" dir="2700000" dist="35921">
              <a:schemeClr val="lt2"/>
            </a:outerShdw>
          </a:effectLst>
        </p:spPr>
        <p:txBody>
          <a:bodyPr anchorCtr="0" anchor="ctr" bIns="45700" lIns="91425" spcFirstLastPara="1" rIns="91425" wrap="square" tIns="45700">
            <a:noAutofit/>
          </a:bodyPr>
          <a:lstStyle>
            <a:lvl1pPr lvl="0" marR="0" rtl="0" algn="ctr">
              <a:spcBef>
                <a:spcPts val="0"/>
              </a:spcBef>
              <a:spcAft>
                <a:spcPts val="0"/>
              </a:spcAft>
              <a:buSzPts val="1400"/>
              <a:buNone/>
              <a:defRPr b="0" i="0" sz="5000" u="none" cap="none" strike="noStrike">
                <a:solidFill>
                  <a:srgbClr val="000066"/>
                </a:solidFill>
                <a:latin typeface="Arial Black"/>
                <a:ea typeface="Arial Black"/>
                <a:cs typeface="Arial Black"/>
                <a:sym typeface="Arial Black"/>
              </a:defRPr>
            </a:lvl1pPr>
            <a:lvl2pPr lvl="1" marR="0" rtl="0" algn="ctr">
              <a:spcBef>
                <a:spcPts val="0"/>
              </a:spcBef>
              <a:spcAft>
                <a:spcPts val="0"/>
              </a:spcAft>
              <a:buSzPts val="1400"/>
              <a:buNone/>
              <a:defRPr b="0" i="0" sz="5000" u="none" cap="none" strike="noStrike">
                <a:solidFill>
                  <a:srgbClr val="000066"/>
                </a:solidFill>
                <a:latin typeface="Arial Black"/>
                <a:ea typeface="Arial Black"/>
                <a:cs typeface="Arial Black"/>
                <a:sym typeface="Arial Black"/>
              </a:defRPr>
            </a:lvl2pPr>
            <a:lvl3pPr lvl="2" marR="0" rtl="0" algn="ctr">
              <a:spcBef>
                <a:spcPts val="0"/>
              </a:spcBef>
              <a:spcAft>
                <a:spcPts val="0"/>
              </a:spcAft>
              <a:buSzPts val="1400"/>
              <a:buNone/>
              <a:defRPr b="0" i="0" sz="5000" u="none" cap="none" strike="noStrike">
                <a:solidFill>
                  <a:srgbClr val="000066"/>
                </a:solidFill>
                <a:latin typeface="Arial Black"/>
                <a:ea typeface="Arial Black"/>
                <a:cs typeface="Arial Black"/>
                <a:sym typeface="Arial Black"/>
              </a:defRPr>
            </a:lvl3pPr>
            <a:lvl4pPr lvl="3" marR="0" rtl="0" algn="ctr">
              <a:spcBef>
                <a:spcPts val="0"/>
              </a:spcBef>
              <a:spcAft>
                <a:spcPts val="0"/>
              </a:spcAft>
              <a:buSzPts val="1400"/>
              <a:buNone/>
              <a:defRPr b="0" i="0" sz="5000" u="none" cap="none" strike="noStrike">
                <a:solidFill>
                  <a:srgbClr val="000066"/>
                </a:solidFill>
                <a:latin typeface="Arial Black"/>
                <a:ea typeface="Arial Black"/>
                <a:cs typeface="Arial Black"/>
                <a:sym typeface="Arial Black"/>
              </a:defRPr>
            </a:lvl4pPr>
            <a:lvl5pPr lvl="4" marR="0" rtl="0" algn="ctr">
              <a:spcBef>
                <a:spcPts val="0"/>
              </a:spcBef>
              <a:spcAft>
                <a:spcPts val="0"/>
              </a:spcAft>
              <a:buSzPts val="1400"/>
              <a:buNone/>
              <a:defRPr b="0" i="0" sz="5000" u="none" cap="none" strike="noStrike">
                <a:solidFill>
                  <a:srgbClr val="000066"/>
                </a:solidFill>
                <a:latin typeface="Arial Black"/>
                <a:ea typeface="Arial Black"/>
                <a:cs typeface="Arial Black"/>
                <a:sym typeface="Arial Black"/>
              </a:defRPr>
            </a:lvl5pPr>
            <a:lvl6pPr lvl="5" marR="0" rtl="0" algn="ctr">
              <a:spcBef>
                <a:spcPts val="0"/>
              </a:spcBef>
              <a:spcAft>
                <a:spcPts val="0"/>
              </a:spcAft>
              <a:buSzPts val="1400"/>
              <a:buNone/>
              <a:defRPr b="0" i="0" sz="5000" u="none" cap="none" strike="noStrike">
                <a:solidFill>
                  <a:srgbClr val="000066"/>
                </a:solidFill>
                <a:latin typeface="Arial Black"/>
                <a:ea typeface="Arial Black"/>
                <a:cs typeface="Arial Black"/>
                <a:sym typeface="Arial Black"/>
              </a:defRPr>
            </a:lvl6pPr>
            <a:lvl7pPr lvl="6" marR="0" rtl="0" algn="ctr">
              <a:spcBef>
                <a:spcPts val="0"/>
              </a:spcBef>
              <a:spcAft>
                <a:spcPts val="0"/>
              </a:spcAft>
              <a:buSzPts val="1400"/>
              <a:buNone/>
              <a:defRPr b="0" i="0" sz="5000" u="none" cap="none" strike="noStrike">
                <a:solidFill>
                  <a:srgbClr val="000066"/>
                </a:solidFill>
                <a:latin typeface="Arial Black"/>
                <a:ea typeface="Arial Black"/>
                <a:cs typeface="Arial Black"/>
                <a:sym typeface="Arial Black"/>
              </a:defRPr>
            </a:lvl7pPr>
            <a:lvl8pPr lvl="7" marR="0" rtl="0" algn="ctr">
              <a:spcBef>
                <a:spcPts val="0"/>
              </a:spcBef>
              <a:spcAft>
                <a:spcPts val="0"/>
              </a:spcAft>
              <a:buSzPts val="1400"/>
              <a:buNone/>
              <a:defRPr b="0" i="0" sz="5000" u="none" cap="none" strike="noStrike">
                <a:solidFill>
                  <a:srgbClr val="000066"/>
                </a:solidFill>
                <a:latin typeface="Arial Black"/>
                <a:ea typeface="Arial Black"/>
                <a:cs typeface="Arial Black"/>
                <a:sym typeface="Arial Black"/>
              </a:defRPr>
            </a:lvl8pPr>
            <a:lvl9pPr lvl="8" marR="0" rtl="0" algn="ctr">
              <a:spcBef>
                <a:spcPts val="0"/>
              </a:spcBef>
              <a:spcAft>
                <a:spcPts val="0"/>
              </a:spcAft>
              <a:buSzPts val="1400"/>
              <a:buNone/>
              <a:defRPr b="0" i="0" sz="5000" u="none" cap="none" strike="noStrike">
                <a:solidFill>
                  <a:srgbClr val="000066"/>
                </a:solidFill>
                <a:latin typeface="Arial Black"/>
                <a:ea typeface="Arial Black"/>
                <a:cs typeface="Arial Black"/>
                <a:sym typeface="Arial Black"/>
              </a:defRPr>
            </a:lvl9pPr>
          </a:lstStyle>
          <a:p/>
        </p:txBody>
      </p:sp>
      <p:sp>
        <p:nvSpPr>
          <p:cNvPr id="382" name="Google Shape;382;p103"/>
          <p:cNvSpPr txBox="1"/>
          <p:nvPr/>
        </p:nvSpPr>
        <p:spPr>
          <a:xfrm>
            <a:off x="441325" y="6262688"/>
            <a:ext cx="1177925"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000" u="none" cap="none" strike="noStrike">
                <a:solidFill>
                  <a:srgbClr val="000000"/>
                </a:solidFill>
                <a:latin typeface="Times New Roman"/>
                <a:ea typeface="Times New Roman"/>
                <a:cs typeface="Times New Roman"/>
                <a:sym typeface="Times New Roman"/>
              </a:rPr>
              <a:t>Chapter 1</a:t>
            </a:r>
            <a:endParaRPr/>
          </a:p>
        </p:txBody>
      </p:sp>
    </p:spTree>
  </p:cSld>
  <p:clrMap accent1="accent1" accent2="accent2" accent3="accent3" accent4="accent4" accent5="accent5" accent6="accent6" bg1="lt1" bg2="dk2" tx1="dk1" tx2="lt2" folHlink="folHlink" hlink="hlink"/>
  <p:sldLayoutIdLst>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1.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www.tutorialspoint.com/dbms/dbms_data_models.htm"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descr="3D abstract blue and gold cube illustration" id="456" name="Google Shape;456;p1"/>
          <p:cNvPicPr preferRelativeResize="0"/>
          <p:nvPr/>
        </p:nvPicPr>
        <p:blipFill rotWithShape="1">
          <a:blip r:embed="rId3">
            <a:alphaModFix amt="35000"/>
          </a:blip>
          <a:srcRect b="0" l="1565" r="18435" t="0"/>
          <a:stretch/>
        </p:blipFill>
        <p:spPr>
          <a:xfrm>
            <a:off x="20" y="10"/>
            <a:ext cx="9143980" cy="6857989"/>
          </a:xfrm>
          <a:prstGeom prst="rect">
            <a:avLst/>
          </a:prstGeom>
          <a:noFill/>
          <a:ln>
            <a:noFill/>
          </a:ln>
        </p:spPr>
      </p:pic>
      <p:sp>
        <p:nvSpPr>
          <p:cNvPr id="457" name="Google Shape;457;p1"/>
          <p:cNvSpPr txBox="1"/>
          <p:nvPr>
            <p:ph type="ctrTitle"/>
          </p:nvPr>
        </p:nvSpPr>
        <p:spPr>
          <a:xfrm>
            <a:off x="838200" y="1447800"/>
            <a:ext cx="7259587" cy="2847058"/>
          </a:xfrm>
          <a:prstGeom prst="rect">
            <a:avLst/>
          </a:prstGeom>
          <a:noFill/>
          <a:ln>
            <a:noFill/>
          </a:ln>
        </p:spPr>
        <p:txBody>
          <a:bodyPr anchorCtr="0" anchor="b" bIns="44450" lIns="90475" spcFirstLastPara="1" rIns="90475" wrap="square" tIns="44450">
            <a:normAutofit/>
          </a:bodyPr>
          <a:lstStyle/>
          <a:p>
            <a:pPr indent="0" lvl="0" marL="0" rtl="0" algn="l">
              <a:lnSpc>
                <a:spcPct val="85000"/>
              </a:lnSpc>
              <a:spcBef>
                <a:spcPts val="0"/>
              </a:spcBef>
              <a:spcAft>
                <a:spcPts val="0"/>
              </a:spcAft>
              <a:buClr>
                <a:srgbClr val="262626"/>
              </a:buClr>
              <a:buSzPts val="7000"/>
              <a:buFont typeface="Calibri"/>
              <a:buNone/>
            </a:pPr>
            <a:r>
              <a:rPr lang="en-US" sz="7000"/>
              <a:t>Database Systems</a:t>
            </a:r>
            <a:endParaRPr/>
          </a:p>
        </p:txBody>
      </p:sp>
      <p:sp>
        <p:nvSpPr>
          <p:cNvPr id="458" name="Google Shape;458;p1"/>
          <p:cNvSpPr txBox="1"/>
          <p:nvPr>
            <p:ph idx="1" type="subTitle"/>
          </p:nvPr>
        </p:nvSpPr>
        <p:spPr>
          <a:xfrm>
            <a:off x="942206" y="5098254"/>
            <a:ext cx="7259587" cy="750259"/>
          </a:xfrm>
          <a:prstGeom prst="rect">
            <a:avLst/>
          </a:prstGeom>
          <a:noFill/>
          <a:ln>
            <a:noFill/>
          </a:ln>
        </p:spPr>
        <p:txBody>
          <a:bodyPr anchorCtr="0" anchor="ctr" bIns="44450" lIns="90475" spcFirstLastPara="1" rIns="90475" wrap="square" tIns="44450">
            <a:normAutofit/>
          </a:bodyPr>
          <a:lstStyle/>
          <a:p>
            <a:pPr indent="-342900" lvl="0" marL="342900" rtl="0" algn="l">
              <a:lnSpc>
                <a:spcPct val="90000"/>
              </a:lnSpc>
              <a:spcBef>
                <a:spcPts val="0"/>
              </a:spcBef>
              <a:spcAft>
                <a:spcPts val="0"/>
              </a:spcAft>
              <a:buSzPts val="4000"/>
              <a:buNone/>
            </a:pPr>
            <a:r>
              <a:rPr lang="en-US" sz="4000"/>
              <a:t>LECTURE 5 and 6</a:t>
            </a:r>
            <a:endParaRPr/>
          </a:p>
        </p:txBody>
      </p:sp>
      <p:sp>
        <p:nvSpPr>
          <p:cNvPr id="459" name="Google Shape;459;p1"/>
          <p:cNvSpPr txBox="1"/>
          <p:nvPr>
            <p:ph idx="12" type="sldNum"/>
          </p:nvPr>
        </p:nvSpPr>
        <p:spPr>
          <a:xfrm>
            <a:off x="6457950" y="6160417"/>
            <a:ext cx="2057400" cy="365125"/>
          </a:xfrm>
          <a:prstGeom prst="rect">
            <a:avLst/>
          </a:prstGeom>
          <a:noFill/>
          <a:ln>
            <a:noFill/>
          </a:ln>
        </p:spPr>
        <p:txBody>
          <a:bodyPr anchorCtr="0" anchor="ctr" bIns="45700" lIns="91425" spcFirstLastPara="1" rIns="91425" wrap="square" tIns="45700">
            <a:normAutofit/>
          </a:bodyPr>
          <a:lstStyle/>
          <a:p>
            <a:pPr indent="0" lvl="0" marL="0" marR="0" rtl="0" algn="r">
              <a:spcBef>
                <a:spcPts val="0"/>
              </a:spcBef>
              <a:spcAft>
                <a:spcPts val="0"/>
              </a:spcAft>
              <a:buClr>
                <a:srgbClr val="FFFFFF"/>
              </a:buClr>
              <a:buSzPts val="1000"/>
              <a:buFont typeface="Arial"/>
              <a:buNone/>
            </a:pPr>
            <a:fld id="{00000000-1234-1234-1234-123412341234}" type="slidenum">
              <a:rPr b="0" i="0" lang="en-US" sz="1000" u="none" cap="none" strike="noStrike">
                <a:solidFill>
                  <a:srgbClr val="FFFFFF"/>
                </a:solidFill>
                <a:latin typeface="Tahoma"/>
                <a:ea typeface="Tahoma"/>
                <a:cs typeface="Tahoma"/>
                <a:sym typeface="Tahoma"/>
              </a:rPr>
              <a:t>‹#›</a:t>
            </a:fld>
            <a:endParaRPr b="0" i="0" sz="1000" u="none" cap="none" strike="noStrike">
              <a:solidFill>
                <a:srgbClr val="FFFFFF"/>
              </a:solidFill>
              <a:latin typeface="Tahoma"/>
              <a:ea typeface="Tahoma"/>
              <a:cs typeface="Tahoma"/>
              <a:sym typeface="Tahom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10"/>
          <p:cNvSpPr txBox="1"/>
          <p:nvPr>
            <p:ph idx="12" type="sldNum"/>
          </p:nvPr>
        </p:nvSpPr>
        <p:spPr>
          <a:xfrm>
            <a:off x="7425344" y="6459786"/>
            <a:ext cx="98401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19" name="Google Shape;519;p10"/>
          <p:cNvPicPr preferRelativeResize="0"/>
          <p:nvPr/>
        </p:nvPicPr>
        <p:blipFill rotWithShape="1">
          <a:blip r:embed="rId3">
            <a:alphaModFix/>
          </a:blip>
          <a:srcRect b="0" l="0" r="0" t="0"/>
          <a:stretch/>
        </p:blipFill>
        <p:spPr>
          <a:xfrm>
            <a:off x="942975" y="2114550"/>
            <a:ext cx="7258050" cy="2628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11"/>
          <p:cNvSpPr txBox="1"/>
          <p:nvPr>
            <p:ph type="title"/>
          </p:nvPr>
        </p:nvSpPr>
        <p:spPr>
          <a:xfrm>
            <a:off x="822960" y="286604"/>
            <a:ext cx="75438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Types of data models:</a:t>
            </a:r>
            <a:endParaRPr/>
          </a:p>
        </p:txBody>
      </p:sp>
      <p:sp>
        <p:nvSpPr>
          <p:cNvPr id="525" name="Google Shape;525;p11"/>
          <p:cNvSpPr txBox="1"/>
          <p:nvPr>
            <p:ph idx="1" type="body"/>
          </p:nvPr>
        </p:nvSpPr>
        <p:spPr>
          <a:xfrm>
            <a:off x="822959" y="1845734"/>
            <a:ext cx="7543801" cy="4023360"/>
          </a:xfrm>
          <a:prstGeom prst="rect">
            <a:avLst/>
          </a:prstGeom>
          <a:noFill/>
          <a:ln>
            <a:noFill/>
          </a:ln>
        </p:spPr>
        <p:txBody>
          <a:bodyPr anchorCtr="0" anchor="t" bIns="45700" lIns="0" spcFirstLastPara="1" rIns="0" wrap="square" tIns="45700">
            <a:normAutofit/>
          </a:bodyPr>
          <a:lstStyle/>
          <a:p>
            <a:pPr indent="-127000" lvl="0" marL="91440" rtl="0" algn="l">
              <a:lnSpc>
                <a:spcPct val="90000"/>
              </a:lnSpc>
              <a:spcBef>
                <a:spcPts val="0"/>
              </a:spcBef>
              <a:spcAft>
                <a:spcPts val="0"/>
              </a:spcAft>
              <a:buSzPts val="2000"/>
              <a:buChar char=" "/>
            </a:pPr>
            <a:r>
              <a:rPr lang="en-US" sz="2000">
                <a:solidFill>
                  <a:srgbClr val="000000"/>
                </a:solidFill>
                <a:latin typeface="Calibri"/>
                <a:ea typeface="Calibri"/>
                <a:cs typeface="Calibri"/>
                <a:sym typeface="Calibri"/>
              </a:rPr>
              <a:t>4. Object-oriented Data Model </a:t>
            </a:r>
            <a:endParaRPr/>
          </a:p>
          <a:p>
            <a:pPr indent="0" lvl="0" marL="91440" rtl="0" algn="l">
              <a:lnSpc>
                <a:spcPct val="90000"/>
              </a:lnSpc>
              <a:spcBef>
                <a:spcPts val="1400"/>
              </a:spcBef>
              <a:spcAft>
                <a:spcPts val="0"/>
              </a:spcAft>
              <a:buSzPts val="2000"/>
              <a:buNone/>
            </a:pPr>
            <a:r>
              <a:t/>
            </a:r>
            <a:endParaRPr sz="2000">
              <a:solidFill>
                <a:srgbClr val="000000"/>
              </a:solidFill>
              <a:latin typeface="Calibri"/>
              <a:ea typeface="Calibri"/>
              <a:cs typeface="Calibri"/>
              <a:sym typeface="Calibri"/>
            </a:endParaRPr>
          </a:p>
          <a:p>
            <a:pPr indent="-127000" lvl="0" marL="91440" rtl="0" algn="l">
              <a:lnSpc>
                <a:spcPct val="90000"/>
              </a:lnSpc>
              <a:spcBef>
                <a:spcPts val="1400"/>
              </a:spcBef>
              <a:spcAft>
                <a:spcPts val="0"/>
              </a:spcAft>
              <a:buSzPts val="2000"/>
              <a:buChar char=" "/>
            </a:pPr>
            <a:r>
              <a:rPr lang="en-US" sz="2000">
                <a:solidFill>
                  <a:srgbClr val="000000"/>
                </a:solidFill>
                <a:latin typeface="Calibri"/>
                <a:ea typeface="Calibri"/>
                <a:cs typeface="Calibri"/>
                <a:sym typeface="Calibri"/>
              </a:rPr>
              <a:t>An object-oriented data model is a conceptual data model that uses objects to describe and define information. </a:t>
            </a:r>
            <a:endParaRPr/>
          </a:p>
          <a:p>
            <a:pPr indent="0" lvl="0" marL="91440" rtl="0" algn="l">
              <a:lnSpc>
                <a:spcPct val="90000"/>
              </a:lnSpc>
              <a:spcBef>
                <a:spcPts val="1400"/>
              </a:spcBef>
              <a:spcAft>
                <a:spcPts val="0"/>
              </a:spcAft>
              <a:buSzPts val="2000"/>
              <a:buNone/>
            </a:pPr>
            <a:r>
              <a:t/>
            </a:r>
            <a:endParaRPr sz="2000">
              <a:solidFill>
                <a:srgbClr val="000000"/>
              </a:solidFill>
              <a:latin typeface="Calibri"/>
              <a:ea typeface="Calibri"/>
              <a:cs typeface="Calibri"/>
              <a:sym typeface="Calibri"/>
            </a:endParaRPr>
          </a:p>
          <a:p>
            <a:pPr indent="-127000" lvl="0" marL="91440" rtl="0" algn="l">
              <a:lnSpc>
                <a:spcPct val="90000"/>
              </a:lnSpc>
              <a:spcBef>
                <a:spcPts val="1400"/>
              </a:spcBef>
              <a:spcAft>
                <a:spcPts val="0"/>
              </a:spcAft>
              <a:buSzPts val="2000"/>
              <a:buChar char=" "/>
            </a:pPr>
            <a:r>
              <a:rPr lang="en-US" sz="2000">
                <a:solidFill>
                  <a:srgbClr val="000000"/>
                </a:solidFill>
                <a:latin typeface="Calibri"/>
                <a:ea typeface="Calibri"/>
                <a:cs typeface="Calibri"/>
                <a:sym typeface="Calibri"/>
              </a:rPr>
              <a:t>Objects are real-world items that are made up of several attributes. For example, customers have names, addresses, phone numbers, email addresses, etc. </a:t>
            </a:r>
            <a:endParaRPr/>
          </a:p>
          <a:p>
            <a:pPr indent="0" lvl="0" marL="91440" rtl="0" algn="l">
              <a:lnSpc>
                <a:spcPct val="90000"/>
              </a:lnSpc>
              <a:spcBef>
                <a:spcPts val="1400"/>
              </a:spcBef>
              <a:spcAft>
                <a:spcPts val="0"/>
              </a:spcAft>
              <a:buSzPts val="2000"/>
              <a:buNone/>
            </a:pPr>
            <a:r>
              <a:t/>
            </a:r>
            <a:endParaRPr/>
          </a:p>
        </p:txBody>
      </p:sp>
      <p:sp>
        <p:nvSpPr>
          <p:cNvPr id="526" name="Google Shape;526;p11"/>
          <p:cNvSpPr txBox="1"/>
          <p:nvPr>
            <p:ph idx="12" type="sldNum"/>
          </p:nvPr>
        </p:nvSpPr>
        <p:spPr>
          <a:xfrm>
            <a:off x="7425344" y="6459786"/>
            <a:ext cx="98401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12"/>
          <p:cNvSpPr txBox="1"/>
          <p:nvPr>
            <p:ph idx="12" type="sldNum"/>
          </p:nvPr>
        </p:nvSpPr>
        <p:spPr>
          <a:xfrm>
            <a:off x="7425344" y="6459786"/>
            <a:ext cx="98401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32" name="Google Shape;532;p12"/>
          <p:cNvPicPr preferRelativeResize="0"/>
          <p:nvPr/>
        </p:nvPicPr>
        <p:blipFill rotWithShape="1">
          <a:blip r:embed="rId3">
            <a:alphaModFix/>
          </a:blip>
          <a:srcRect b="0" l="0" r="0" t="0"/>
          <a:stretch/>
        </p:blipFill>
        <p:spPr>
          <a:xfrm>
            <a:off x="903288" y="1277143"/>
            <a:ext cx="7337425" cy="430371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13"/>
          <p:cNvSpPr txBox="1"/>
          <p:nvPr>
            <p:ph type="title"/>
          </p:nvPr>
        </p:nvSpPr>
        <p:spPr>
          <a:xfrm>
            <a:off x="822960" y="286604"/>
            <a:ext cx="75438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Types of data models:</a:t>
            </a:r>
            <a:endParaRPr/>
          </a:p>
        </p:txBody>
      </p:sp>
      <p:sp>
        <p:nvSpPr>
          <p:cNvPr id="538" name="Google Shape;538;p13"/>
          <p:cNvSpPr txBox="1"/>
          <p:nvPr>
            <p:ph idx="1" type="body"/>
          </p:nvPr>
        </p:nvSpPr>
        <p:spPr>
          <a:xfrm>
            <a:off x="822959" y="1845734"/>
            <a:ext cx="7543801" cy="4023360"/>
          </a:xfrm>
          <a:prstGeom prst="rect">
            <a:avLst/>
          </a:prstGeom>
          <a:noFill/>
          <a:ln>
            <a:noFill/>
          </a:ln>
        </p:spPr>
        <p:txBody>
          <a:bodyPr anchorCtr="0" anchor="t" bIns="45700" lIns="0" spcFirstLastPara="1" rIns="0" wrap="square" tIns="45700">
            <a:normAutofit fontScale="77500" lnSpcReduction="20000"/>
          </a:bodyPr>
          <a:lstStyle/>
          <a:p>
            <a:pPr indent="-98425" lvl="0" marL="91440" rtl="0" algn="l">
              <a:lnSpc>
                <a:spcPct val="90000"/>
              </a:lnSpc>
              <a:spcBef>
                <a:spcPts val="0"/>
              </a:spcBef>
              <a:spcAft>
                <a:spcPts val="0"/>
              </a:spcAft>
              <a:buSzPct val="100000"/>
              <a:buChar char=" "/>
            </a:pPr>
            <a:r>
              <a:rPr lang="en-US" sz="2000">
                <a:solidFill>
                  <a:srgbClr val="000000"/>
                </a:solidFill>
                <a:latin typeface="Calibri"/>
                <a:ea typeface="Calibri"/>
                <a:cs typeface="Calibri"/>
                <a:sym typeface="Calibri"/>
              </a:rPr>
              <a:t>5. Dimensional Data Model </a:t>
            </a:r>
            <a:endParaRPr/>
          </a:p>
          <a:p>
            <a:pPr indent="-98425" lvl="0" marL="91440" rtl="0" algn="l">
              <a:lnSpc>
                <a:spcPct val="90000"/>
              </a:lnSpc>
              <a:spcBef>
                <a:spcPts val="1400"/>
              </a:spcBef>
              <a:spcAft>
                <a:spcPts val="0"/>
              </a:spcAft>
              <a:buSzPct val="100000"/>
              <a:buChar char=" "/>
            </a:pPr>
            <a:r>
              <a:rPr lang="en-US" sz="2000">
                <a:solidFill>
                  <a:srgbClr val="000000"/>
                </a:solidFill>
                <a:latin typeface="Calibri"/>
                <a:ea typeface="Calibri"/>
                <a:cs typeface="Calibri"/>
                <a:sym typeface="Calibri"/>
              </a:rPr>
              <a:t>Dimensional data models are the foundation of business intelligence (BI) and online analytical processing (OLAP) systems. </a:t>
            </a:r>
            <a:endParaRPr/>
          </a:p>
          <a:p>
            <a:pPr indent="-98425" lvl="0" marL="91440" rtl="0" algn="l">
              <a:lnSpc>
                <a:spcPct val="90000"/>
              </a:lnSpc>
              <a:spcBef>
                <a:spcPts val="1400"/>
              </a:spcBef>
              <a:spcAft>
                <a:spcPts val="0"/>
              </a:spcAft>
              <a:buSzPct val="100000"/>
              <a:buChar char=" "/>
            </a:pPr>
            <a:r>
              <a:rPr lang="en-US" sz="2000">
                <a:solidFill>
                  <a:srgbClr val="000000"/>
                </a:solidFill>
                <a:latin typeface="Calibri"/>
                <a:ea typeface="Calibri"/>
                <a:cs typeface="Calibri"/>
                <a:sym typeface="Calibri"/>
              </a:rPr>
              <a:t>These models are typically implemented for data warehouses containing historical transactional data but can also be applied to smaller data sets. </a:t>
            </a:r>
            <a:endParaRPr/>
          </a:p>
          <a:p>
            <a:pPr indent="0" lvl="0" marL="91440" rtl="0" algn="l">
              <a:lnSpc>
                <a:spcPct val="90000"/>
              </a:lnSpc>
              <a:spcBef>
                <a:spcPts val="1400"/>
              </a:spcBef>
              <a:spcAft>
                <a:spcPts val="0"/>
              </a:spcAft>
              <a:buSzPct val="100000"/>
              <a:buNone/>
            </a:pPr>
            <a:r>
              <a:t/>
            </a:r>
            <a:endParaRPr sz="2000">
              <a:solidFill>
                <a:srgbClr val="000000"/>
              </a:solidFill>
              <a:latin typeface="Calibri"/>
              <a:ea typeface="Calibri"/>
              <a:cs typeface="Calibri"/>
              <a:sym typeface="Calibri"/>
            </a:endParaRPr>
          </a:p>
          <a:p>
            <a:pPr indent="-98425" lvl="0" marL="91440" rtl="0" algn="l">
              <a:lnSpc>
                <a:spcPct val="90000"/>
              </a:lnSpc>
              <a:spcBef>
                <a:spcPts val="1400"/>
              </a:spcBef>
              <a:spcAft>
                <a:spcPts val="0"/>
              </a:spcAft>
              <a:buSzPct val="100000"/>
              <a:buChar char=" "/>
            </a:pPr>
            <a:r>
              <a:rPr lang="en-US" sz="2000">
                <a:solidFill>
                  <a:srgbClr val="000000"/>
                </a:solidFill>
                <a:latin typeface="Calibri"/>
                <a:ea typeface="Calibri"/>
                <a:cs typeface="Calibri"/>
                <a:sym typeface="Calibri"/>
              </a:rPr>
              <a:t>Dimensional data models often reference multiple structures that include fact tables, dimension tables, and lookup tables</a:t>
            </a:r>
            <a:endParaRPr/>
          </a:p>
          <a:p>
            <a:pPr indent="-98425" lvl="0" marL="91440" rtl="0" algn="l">
              <a:lnSpc>
                <a:spcPct val="90000"/>
              </a:lnSpc>
              <a:spcBef>
                <a:spcPts val="1400"/>
              </a:spcBef>
              <a:spcAft>
                <a:spcPts val="0"/>
              </a:spcAft>
              <a:buSzPct val="100000"/>
              <a:buChar char=" "/>
            </a:pPr>
            <a:r>
              <a:rPr lang="en-US" sz="2000">
                <a:solidFill>
                  <a:srgbClr val="000000"/>
                </a:solidFill>
                <a:latin typeface="Calibri"/>
                <a:ea typeface="Calibri"/>
                <a:cs typeface="Calibri"/>
                <a:sym typeface="Calibri"/>
              </a:rPr>
              <a:t>The main purpose of a dimensional model is to help users find answers to their questions about business forecasts, consumption trends, and other related questions quickly. </a:t>
            </a:r>
            <a:endParaRPr/>
          </a:p>
          <a:p>
            <a:pPr indent="0" lvl="0" marL="91440" rtl="0" algn="l">
              <a:lnSpc>
                <a:spcPct val="90000"/>
              </a:lnSpc>
              <a:spcBef>
                <a:spcPts val="1400"/>
              </a:spcBef>
              <a:spcAft>
                <a:spcPts val="0"/>
              </a:spcAft>
              <a:buSzPct val="100000"/>
              <a:buNone/>
            </a:pPr>
            <a:r>
              <a:t/>
            </a:r>
            <a:endParaRPr sz="2000">
              <a:solidFill>
                <a:srgbClr val="000000"/>
              </a:solidFill>
              <a:latin typeface="Calibri"/>
              <a:ea typeface="Calibri"/>
              <a:cs typeface="Calibri"/>
              <a:sym typeface="Calibri"/>
            </a:endParaRPr>
          </a:p>
          <a:p>
            <a:pPr indent="-98425" lvl="0" marL="91440" rtl="0" algn="l">
              <a:lnSpc>
                <a:spcPct val="90000"/>
              </a:lnSpc>
              <a:spcBef>
                <a:spcPts val="1400"/>
              </a:spcBef>
              <a:spcAft>
                <a:spcPts val="0"/>
              </a:spcAft>
              <a:buSzPct val="100000"/>
              <a:buChar char=" "/>
            </a:pPr>
            <a:r>
              <a:rPr lang="en-US" sz="2000">
                <a:solidFill>
                  <a:srgbClr val="000000"/>
                </a:solidFill>
                <a:latin typeface="Calibri"/>
                <a:ea typeface="Calibri"/>
                <a:cs typeface="Calibri"/>
                <a:sym typeface="Calibri"/>
              </a:rPr>
              <a:t>Dimensional modeling provides an organized method for business intelligence reporting. It allows users to share information across different departments within an organization for effective collaboration and decision-making. </a:t>
            </a:r>
            <a:endParaRPr/>
          </a:p>
          <a:p>
            <a:pPr indent="0" lvl="0" marL="91440" rtl="0" algn="l">
              <a:lnSpc>
                <a:spcPct val="90000"/>
              </a:lnSpc>
              <a:spcBef>
                <a:spcPts val="1400"/>
              </a:spcBef>
              <a:spcAft>
                <a:spcPts val="0"/>
              </a:spcAft>
              <a:buSzPct val="100000"/>
              <a:buNone/>
            </a:pPr>
            <a:r>
              <a:t/>
            </a:r>
            <a:endParaRPr sz="2000">
              <a:solidFill>
                <a:srgbClr val="000000"/>
              </a:solidFill>
              <a:latin typeface="Calibri"/>
              <a:ea typeface="Calibri"/>
              <a:cs typeface="Calibri"/>
              <a:sym typeface="Calibri"/>
            </a:endParaRPr>
          </a:p>
          <a:p>
            <a:pPr indent="0" lvl="0" marL="91440" rtl="0" algn="l">
              <a:lnSpc>
                <a:spcPct val="90000"/>
              </a:lnSpc>
              <a:spcBef>
                <a:spcPts val="1400"/>
              </a:spcBef>
              <a:spcAft>
                <a:spcPts val="0"/>
              </a:spcAft>
              <a:buSzPct val="100000"/>
              <a:buNone/>
            </a:pPr>
            <a:r>
              <a:t/>
            </a:r>
            <a:endParaRPr/>
          </a:p>
        </p:txBody>
      </p:sp>
      <p:sp>
        <p:nvSpPr>
          <p:cNvPr id="539" name="Google Shape;539;p13"/>
          <p:cNvSpPr txBox="1"/>
          <p:nvPr>
            <p:ph idx="12" type="sldNum"/>
          </p:nvPr>
        </p:nvSpPr>
        <p:spPr>
          <a:xfrm>
            <a:off x="7425344" y="6459786"/>
            <a:ext cx="98401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14"/>
          <p:cNvSpPr txBox="1"/>
          <p:nvPr>
            <p:ph type="title"/>
          </p:nvPr>
        </p:nvSpPr>
        <p:spPr>
          <a:xfrm>
            <a:off x="822960" y="758952"/>
            <a:ext cx="7543800" cy="356616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262626"/>
              </a:buClr>
              <a:buSzPts val="5400"/>
              <a:buFont typeface="Calibri"/>
              <a:buNone/>
            </a:pPr>
            <a:r>
              <a:rPr lang="en-US" sz="5400"/>
              <a:t>Entity Relationship Models</a:t>
            </a:r>
            <a:endParaRPr/>
          </a:p>
        </p:txBody>
      </p:sp>
      <p:sp>
        <p:nvSpPr>
          <p:cNvPr id="545" name="Google Shape;545;p14"/>
          <p:cNvSpPr txBox="1"/>
          <p:nvPr>
            <p:ph idx="12" type="sldNum"/>
          </p:nvPr>
        </p:nvSpPr>
        <p:spPr>
          <a:xfrm>
            <a:off x="7425344" y="6459786"/>
            <a:ext cx="98401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15"/>
          <p:cNvSpPr txBox="1"/>
          <p:nvPr>
            <p:ph type="title"/>
          </p:nvPr>
        </p:nvSpPr>
        <p:spPr>
          <a:xfrm>
            <a:off x="822960" y="286604"/>
            <a:ext cx="75438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000000"/>
              </a:buClr>
              <a:buSzPts val="4800"/>
              <a:buFont typeface="Times New Roman"/>
              <a:buNone/>
            </a:pPr>
            <a:r>
              <a:rPr lang="en-US" sz="4800">
                <a:solidFill>
                  <a:srgbClr val="000000"/>
                </a:solidFill>
                <a:latin typeface="Times New Roman"/>
                <a:ea typeface="Times New Roman"/>
                <a:cs typeface="Times New Roman"/>
                <a:sym typeface="Times New Roman"/>
              </a:rPr>
              <a:t>Sample E-R Diagram </a:t>
            </a:r>
            <a:endParaRPr/>
          </a:p>
        </p:txBody>
      </p:sp>
      <p:sp>
        <p:nvSpPr>
          <p:cNvPr id="551" name="Google Shape;551;p15"/>
          <p:cNvSpPr txBox="1"/>
          <p:nvPr>
            <p:ph idx="12" type="sldNum"/>
          </p:nvPr>
        </p:nvSpPr>
        <p:spPr>
          <a:xfrm>
            <a:off x="7425344" y="6459786"/>
            <a:ext cx="98401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52" name="Google Shape;552;p15"/>
          <p:cNvPicPr preferRelativeResize="0"/>
          <p:nvPr>
            <p:ph idx="1" type="body"/>
          </p:nvPr>
        </p:nvPicPr>
        <p:blipFill rotWithShape="1">
          <a:blip r:embed="rId3">
            <a:alphaModFix/>
          </a:blip>
          <a:srcRect b="0" l="0" r="0" t="0"/>
          <a:stretch/>
        </p:blipFill>
        <p:spPr>
          <a:xfrm>
            <a:off x="1382419" y="1846263"/>
            <a:ext cx="6423611" cy="4022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16"/>
          <p:cNvSpPr txBox="1"/>
          <p:nvPr>
            <p:ph type="title"/>
          </p:nvPr>
        </p:nvSpPr>
        <p:spPr>
          <a:xfrm>
            <a:off x="822960" y="286604"/>
            <a:ext cx="75438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000000"/>
              </a:buClr>
              <a:buSzPts val="3600"/>
              <a:buFont typeface="Lato"/>
              <a:buNone/>
            </a:pPr>
            <a:r>
              <a:rPr b="1" i="0" lang="en-US" sz="3600">
                <a:solidFill>
                  <a:srgbClr val="000000"/>
                </a:solidFill>
                <a:latin typeface="Lato"/>
                <a:ea typeface="Lato"/>
                <a:cs typeface="Lato"/>
                <a:sym typeface="Lato"/>
              </a:rPr>
              <a:t>DBMS - ER Diagram Representation</a:t>
            </a:r>
            <a:endParaRPr sz="3600"/>
          </a:p>
        </p:txBody>
      </p:sp>
      <p:sp>
        <p:nvSpPr>
          <p:cNvPr id="558" name="Google Shape;558;p16"/>
          <p:cNvSpPr txBox="1"/>
          <p:nvPr>
            <p:ph idx="1" type="body"/>
          </p:nvPr>
        </p:nvSpPr>
        <p:spPr>
          <a:xfrm>
            <a:off x="822959" y="1845734"/>
            <a:ext cx="7543801" cy="4023360"/>
          </a:xfrm>
          <a:prstGeom prst="rect">
            <a:avLst/>
          </a:prstGeom>
          <a:noFill/>
          <a:ln>
            <a:noFill/>
          </a:ln>
        </p:spPr>
        <p:txBody>
          <a:bodyPr anchorCtr="0" anchor="t" bIns="45700" lIns="0" spcFirstLastPara="1" rIns="0" wrap="square" tIns="45700">
            <a:normAutofit/>
          </a:bodyPr>
          <a:lstStyle/>
          <a:p>
            <a:pPr indent="-101600" lvl="0" marL="91440" rtl="0" algn="l">
              <a:lnSpc>
                <a:spcPct val="90000"/>
              </a:lnSpc>
              <a:spcBef>
                <a:spcPts val="0"/>
              </a:spcBef>
              <a:spcAft>
                <a:spcPts val="0"/>
              </a:spcAft>
              <a:buSzPts val="1600"/>
              <a:buChar char=" "/>
            </a:pPr>
            <a:r>
              <a:rPr b="1" i="0" lang="en-US" sz="1600">
                <a:solidFill>
                  <a:srgbClr val="000000"/>
                </a:solidFill>
                <a:latin typeface="Lato"/>
                <a:ea typeface="Lato"/>
                <a:cs typeface="Lato"/>
                <a:sym typeface="Lato"/>
              </a:rPr>
              <a:t>Entity</a:t>
            </a:r>
            <a:endParaRPr/>
          </a:p>
          <a:p>
            <a:pPr indent="-91440" lvl="0" marL="91440" rtl="0" algn="l">
              <a:lnSpc>
                <a:spcPct val="90000"/>
              </a:lnSpc>
              <a:spcBef>
                <a:spcPts val="1400"/>
              </a:spcBef>
              <a:spcAft>
                <a:spcPts val="0"/>
              </a:spcAft>
              <a:buSzPts val="1200"/>
              <a:buChar char=" "/>
            </a:pPr>
            <a:r>
              <a:rPr b="0" i="0" lang="en-US" sz="1200">
                <a:solidFill>
                  <a:srgbClr val="000000"/>
                </a:solidFill>
                <a:latin typeface="Verdana"/>
                <a:ea typeface="Verdana"/>
                <a:cs typeface="Verdana"/>
                <a:sym typeface="Verdana"/>
              </a:rPr>
              <a:t>Entities are represented by means of rectangles. Rectangles are named with the entity set they represent.</a:t>
            </a:r>
            <a:endParaRPr/>
          </a:p>
          <a:p>
            <a:pPr indent="-15239" lvl="0" marL="91440" rtl="0" algn="l">
              <a:lnSpc>
                <a:spcPct val="90000"/>
              </a:lnSpc>
              <a:spcBef>
                <a:spcPts val="1400"/>
              </a:spcBef>
              <a:spcAft>
                <a:spcPts val="0"/>
              </a:spcAft>
              <a:buSzPts val="1200"/>
              <a:buNone/>
            </a:pPr>
            <a:r>
              <a:t/>
            </a:r>
            <a:endParaRPr sz="1200">
              <a:solidFill>
                <a:srgbClr val="000000"/>
              </a:solidFill>
              <a:latin typeface="Verdana"/>
              <a:ea typeface="Verdana"/>
              <a:cs typeface="Verdana"/>
              <a:sym typeface="Verdana"/>
            </a:endParaRPr>
          </a:p>
          <a:p>
            <a:pPr indent="-15239" lvl="0" marL="91440" rtl="0" algn="l">
              <a:lnSpc>
                <a:spcPct val="90000"/>
              </a:lnSpc>
              <a:spcBef>
                <a:spcPts val="1400"/>
              </a:spcBef>
              <a:spcAft>
                <a:spcPts val="0"/>
              </a:spcAft>
              <a:buSzPts val="1200"/>
              <a:buNone/>
            </a:pPr>
            <a:r>
              <a:t/>
            </a:r>
            <a:endParaRPr sz="1200">
              <a:solidFill>
                <a:srgbClr val="000000"/>
              </a:solidFill>
              <a:latin typeface="Verdana"/>
              <a:ea typeface="Verdana"/>
              <a:cs typeface="Verdana"/>
              <a:sym typeface="Verdana"/>
            </a:endParaRPr>
          </a:p>
          <a:p>
            <a:pPr indent="-15239" lvl="0" marL="91440" rtl="0" algn="l">
              <a:lnSpc>
                <a:spcPct val="90000"/>
              </a:lnSpc>
              <a:spcBef>
                <a:spcPts val="1400"/>
              </a:spcBef>
              <a:spcAft>
                <a:spcPts val="0"/>
              </a:spcAft>
              <a:buSzPts val="1200"/>
              <a:buNone/>
            </a:pPr>
            <a:r>
              <a:t/>
            </a:r>
            <a:endParaRPr b="0" i="0" sz="1200">
              <a:solidFill>
                <a:srgbClr val="000000"/>
              </a:solidFill>
              <a:latin typeface="Verdana"/>
              <a:ea typeface="Verdana"/>
              <a:cs typeface="Verdana"/>
              <a:sym typeface="Verdana"/>
            </a:endParaRPr>
          </a:p>
          <a:p>
            <a:pPr indent="-101600" lvl="0" marL="91440" rtl="0" algn="l">
              <a:lnSpc>
                <a:spcPct val="90000"/>
              </a:lnSpc>
              <a:spcBef>
                <a:spcPts val="1400"/>
              </a:spcBef>
              <a:spcAft>
                <a:spcPts val="0"/>
              </a:spcAft>
              <a:buSzPts val="1600"/>
              <a:buChar char=" "/>
            </a:pPr>
            <a:r>
              <a:rPr b="0" i="0" lang="en-US" sz="1600">
                <a:solidFill>
                  <a:srgbClr val="000000"/>
                </a:solidFill>
                <a:latin typeface="Lato"/>
                <a:ea typeface="Lato"/>
                <a:cs typeface="Lato"/>
                <a:sym typeface="Lato"/>
              </a:rPr>
              <a:t>Attributes</a:t>
            </a:r>
            <a:endParaRPr/>
          </a:p>
          <a:p>
            <a:pPr indent="-91440" lvl="0" marL="91440" rtl="0" algn="l">
              <a:lnSpc>
                <a:spcPct val="90000"/>
              </a:lnSpc>
              <a:spcBef>
                <a:spcPts val="1400"/>
              </a:spcBef>
              <a:spcAft>
                <a:spcPts val="0"/>
              </a:spcAft>
              <a:buSzPts val="1200"/>
              <a:buChar char=" "/>
            </a:pPr>
            <a:r>
              <a:rPr b="0" i="0" lang="en-US" sz="1200">
                <a:solidFill>
                  <a:srgbClr val="000000"/>
                </a:solidFill>
                <a:latin typeface="Verdana"/>
                <a:ea typeface="Verdana"/>
                <a:cs typeface="Verdana"/>
                <a:sym typeface="Verdana"/>
              </a:rPr>
              <a:t>Attributes are the properties of entities. Attributes are represented by means of ellipses. Every ellipse represents one attribute and is directly connected to its entity (rectangle).</a:t>
            </a:r>
            <a:endParaRPr/>
          </a:p>
          <a:p>
            <a:pPr indent="0" lvl="0" marL="91440" rtl="0" algn="l">
              <a:lnSpc>
                <a:spcPct val="90000"/>
              </a:lnSpc>
              <a:spcBef>
                <a:spcPts val="1400"/>
              </a:spcBef>
              <a:spcAft>
                <a:spcPts val="0"/>
              </a:spcAft>
              <a:buSzPts val="2000"/>
              <a:buNone/>
            </a:pPr>
            <a:r>
              <a:t/>
            </a:r>
            <a:endParaRPr b="0" i="0">
              <a:solidFill>
                <a:srgbClr val="000000"/>
              </a:solidFill>
              <a:latin typeface="Verdana"/>
              <a:ea typeface="Verdana"/>
              <a:cs typeface="Verdana"/>
              <a:sym typeface="Verdana"/>
            </a:endParaRPr>
          </a:p>
          <a:p>
            <a:pPr indent="0" lvl="0" marL="91440" rtl="0" algn="l">
              <a:lnSpc>
                <a:spcPct val="90000"/>
              </a:lnSpc>
              <a:spcBef>
                <a:spcPts val="1400"/>
              </a:spcBef>
              <a:spcAft>
                <a:spcPts val="0"/>
              </a:spcAft>
              <a:buSzPts val="2000"/>
              <a:buNone/>
            </a:pPr>
            <a:r>
              <a:t/>
            </a:r>
            <a:endParaRPr/>
          </a:p>
        </p:txBody>
      </p:sp>
      <p:sp>
        <p:nvSpPr>
          <p:cNvPr id="559" name="Google Shape;559;p16"/>
          <p:cNvSpPr txBox="1"/>
          <p:nvPr>
            <p:ph idx="12" type="sldNum"/>
          </p:nvPr>
        </p:nvSpPr>
        <p:spPr>
          <a:xfrm>
            <a:off x="7425344" y="6459786"/>
            <a:ext cx="98401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60" name="Google Shape;560;p16"/>
          <p:cNvPicPr preferRelativeResize="0"/>
          <p:nvPr/>
        </p:nvPicPr>
        <p:blipFill rotWithShape="1">
          <a:blip r:embed="rId3">
            <a:alphaModFix/>
          </a:blip>
          <a:srcRect b="0" l="0" r="0" t="0"/>
          <a:stretch/>
        </p:blipFill>
        <p:spPr>
          <a:xfrm>
            <a:off x="1638300" y="3062287"/>
            <a:ext cx="5867400" cy="733425"/>
          </a:xfrm>
          <a:prstGeom prst="rect">
            <a:avLst/>
          </a:prstGeom>
          <a:noFill/>
          <a:ln>
            <a:noFill/>
          </a:ln>
        </p:spPr>
      </p:pic>
      <p:pic>
        <p:nvPicPr>
          <p:cNvPr id="561" name="Google Shape;561;p16"/>
          <p:cNvPicPr preferRelativeResize="0"/>
          <p:nvPr/>
        </p:nvPicPr>
        <p:blipFill rotWithShape="1">
          <a:blip r:embed="rId4">
            <a:alphaModFix/>
          </a:blip>
          <a:srcRect b="0" l="0" r="0" t="0"/>
          <a:stretch/>
        </p:blipFill>
        <p:spPr>
          <a:xfrm>
            <a:off x="1752600" y="4506014"/>
            <a:ext cx="4838700" cy="172483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17"/>
          <p:cNvSpPr txBox="1"/>
          <p:nvPr>
            <p:ph type="title"/>
          </p:nvPr>
        </p:nvSpPr>
        <p:spPr>
          <a:xfrm>
            <a:off x="822960" y="286604"/>
            <a:ext cx="75438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000000"/>
              </a:buClr>
              <a:buSzPts val="3200"/>
              <a:buFont typeface="Lato"/>
              <a:buNone/>
            </a:pPr>
            <a:r>
              <a:rPr b="1" i="0" lang="en-US" sz="3200">
                <a:solidFill>
                  <a:srgbClr val="000000"/>
                </a:solidFill>
                <a:latin typeface="Lato"/>
                <a:ea typeface="Lato"/>
                <a:cs typeface="Lato"/>
                <a:sym typeface="Lato"/>
              </a:rPr>
              <a:t>DBMS - ER Diagram Representation</a:t>
            </a:r>
            <a:endParaRPr sz="3200"/>
          </a:p>
        </p:txBody>
      </p:sp>
      <p:sp>
        <p:nvSpPr>
          <p:cNvPr id="567" name="Google Shape;567;p17"/>
          <p:cNvSpPr txBox="1"/>
          <p:nvPr>
            <p:ph idx="1" type="body"/>
          </p:nvPr>
        </p:nvSpPr>
        <p:spPr>
          <a:xfrm>
            <a:off x="822959" y="1845734"/>
            <a:ext cx="7543801" cy="4023360"/>
          </a:xfrm>
          <a:prstGeom prst="rect">
            <a:avLst/>
          </a:prstGeom>
          <a:noFill/>
          <a:ln>
            <a:noFill/>
          </a:ln>
        </p:spPr>
        <p:txBody>
          <a:bodyPr anchorCtr="0" anchor="t" bIns="45700" lIns="0" spcFirstLastPara="1" rIns="0" wrap="square" tIns="45700">
            <a:normAutofit/>
          </a:bodyPr>
          <a:lstStyle/>
          <a:p>
            <a:pPr indent="-127000" lvl="0" marL="91440" rtl="0" algn="l">
              <a:lnSpc>
                <a:spcPct val="90000"/>
              </a:lnSpc>
              <a:spcBef>
                <a:spcPts val="0"/>
              </a:spcBef>
              <a:spcAft>
                <a:spcPts val="0"/>
              </a:spcAft>
              <a:buSzPts val="2000"/>
              <a:buChar char=" "/>
            </a:pPr>
            <a:r>
              <a:rPr b="1" i="0" lang="en-US">
                <a:solidFill>
                  <a:srgbClr val="000000"/>
                </a:solidFill>
                <a:latin typeface="Verdana"/>
                <a:ea typeface="Verdana"/>
                <a:cs typeface="Verdana"/>
                <a:sym typeface="Verdana"/>
              </a:rPr>
              <a:t>Multivalued</a:t>
            </a:r>
            <a:r>
              <a:rPr b="0" i="0" lang="en-US">
                <a:solidFill>
                  <a:srgbClr val="000000"/>
                </a:solidFill>
                <a:latin typeface="Verdana"/>
                <a:ea typeface="Verdana"/>
                <a:cs typeface="Verdana"/>
                <a:sym typeface="Verdana"/>
              </a:rPr>
              <a:t> attributes are depicted by double ellipse.</a:t>
            </a:r>
            <a:endParaRPr/>
          </a:p>
          <a:p>
            <a:pPr indent="0" lvl="0" marL="91440" rtl="0" algn="l">
              <a:lnSpc>
                <a:spcPct val="90000"/>
              </a:lnSpc>
              <a:spcBef>
                <a:spcPts val="1400"/>
              </a:spcBef>
              <a:spcAft>
                <a:spcPts val="0"/>
              </a:spcAft>
              <a:buSzPts val="2000"/>
              <a:buNone/>
            </a:pPr>
            <a:r>
              <a:t/>
            </a:r>
            <a:endParaRPr/>
          </a:p>
        </p:txBody>
      </p:sp>
      <p:sp>
        <p:nvSpPr>
          <p:cNvPr id="568" name="Google Shape;568;p17"/>
          <p:cNvSpPr txBox="1"/>
          <p:nvPr>
            <p:ph idx="12" type="sldNum"/>
          </p:nvPr>
        </p:nvSpPr>
        <p:spPr>
          <a:xfrm>
            <a:off x="7425344" y="6459786"/>
            <a:ext cx="98401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69" name="Google Shape;569;p17"/>
          <p:cNvPicPr preferRelativeResize="0"/>
          <p:nvPr/>
        </p:nvPicPr>
        <p:blipFill rotWithShape="1">
          <a:blip r:embed="rId3">
            <a:alphaModFix/>
          </a:blip>
          <a:srcRect b="0" l="0" r="0" t="0"/>
          <a:stretch/>
        </p:blipFill>
        <p:spPr>
          <a:xfrm>
            <a:off x="1600200" y="2362200"/>
            <a:ext cx="5700712" cy="323471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18"/>
          <p:cNvSpPr txBox="1"/>
          <p:nvPr>
            <p:ph type="title"/>
          </p:nvPr>
        </p:nvSpPr>
        <p:spPr>
          <a:xfrm>
            <a:off x="822960" y="286604"/>
            <a:ext cx="75438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000000"/>
              </a:buClr>
              <a:buSzPts val="4000"/>
              <a:buFont typeface="Lato"/>
              <a:buNone/>
            </a:pPr>
            <a:r>
              <a:rPr b="1" i="0" lang="en-US" sz="4000">
                <a:solidFill>
                  <a:srgbClr val="000000"/>
                </a:solidFill>
                <a:latin typeface="Lato"/>
                <a:ea typeface="Lato"/>
                <a:cs typeface="Lato"/>
                <a:sym typeface="Lato"/>
              </a:rPr>
              <a:t>DBMS - ER Diagram Representation</a:t>
            </a:r>
            <a:endParaRPr sz="4000"/>
          </a:p>
        </p:txBody>
      </p:sp>
      <p:sp>
        <p:nvSpPr>
          <p:cNvPr id="575" name="Google Shape;575;p18"/>
          <p:cNvSpPr txBox="1"/>
          <p:nvPr>
            <p:ph idx="1" type="body"/>
          </p:nvPr>
        </p:nvSpPr>
        <p:spPr>
          <a:xfrm>
            <a:off x="822959" y="1845734"/>
            <a:ext cx="7543801" cy="4023360"/>
          </a:xfrm>
          <a:prstGeom prst="rect">
            <a:avLst/>
          </a:prstGeom>
          <a:noFill/>
          <a:ln>
            <a:noFill/>
          </a:ln>
        </p:spPr>
        <p:txBody>
          <a:bodyPr anchorCtr="0" anchor="t" bIns="45700" lIns="0" spcFirstLastPara="1" rIns="0" wrap="square" tIns="45700">
            <a:normAutofit/>
          </a:bodyPr>
          <a:lstStyle/>
          <a:p>
            <a:pPr indent="-127000" lvl="0" marL="91440" rtl="0" algn="l">
              <a:lnSpc>
                <a:spcPct val="90000"/>
              </a:lnSpc>
              <a:spcBef>
                <a:spcPts val="0"/>
              </a:spcBef>
              <a:spcAft>
                <a:spcPts val="0"/>
              </a:spcAft>
              <a:buSzPts val="2000"/>
              <a:buChar char=" "/>
            </a:pPr>
            <a:r>
              <a:rPr b="1" i="0" lang="en-US">
                <a:solidFill>
                  <a:srgbClr val="000000"/>
                </a:solidFill>
                <a:latin typeface="Verdana"/>
                <a:ea typeface="Verdana"/>
                <a:cs typeface="Verdana"/>
                <a:sym typeface="Verdana"/>
              </a:rPr>
              <a:t>Derived</a:t>
            </a:r>
            <a:r>
              <a:rPr b="0" i="0" lang="en-US">
                <a:solidFill>
                  <a:srgbClr val="000000"/>
                </a:solidFill>
                <a:latin typeface="Verdana"/>
                <a:ea typeface="Verdana"/>
                <a:cs typeface="Verdana"/>
                <a:sym typeface="Verdana"/>
              </a:rPr>
              <a:t> attributes are depicted by dashed ellipse.</a:t>
            </a:r>
            <a:endParaRPr/>
          </a:p>
        </p:txBody>
      </p:sp>
      <p:sp>
        <p:nvSpPr>
          <p:cNvPr id="576" name="Google Shape;576;p18"/>
          <p:cNvSpPr txBox="1"/>
          <p:nvPr>
            <p:ph idx="12" type="sldNum"/>
          </p:nvPr>
        </p:nvSpPr>
        <p:spPr>
          <a:xfrm>
            <a:off x="7425344" y="6459786"/>
            <a:ext cx="98401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77" name="Google Shape;577;p18"/>
          <p:cNvPicPr preferRelativeResize="0"/>
          <p:nvPr/>
        </p:nvPicPr>
        <p:blipFill rotWithShape="1">
          <a:blip r:embed="rId3">
            <a:alphaModFix/>
          </a:blip>
          <a:srcRect b="0" l="0" r="0" t="0"/>
          <a:stretch/>
        </p:blipFill>
        <p:spPr>
          <a:xfrm>
            <a:off x="2027871" y="2438400"/>
            <a:ext cx="5133975" cy="313660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19"/>
          <p:cNvSpPr txBox="1"/>
          <p:nvPr>
            <p:ph type="title"/>
          </p:nvPr>
        </p:nvSpPr>
        <p:spPr>
          <a:xfrm>
            <a:off x="822960" y="286604"/>
            <a:ext cx="75438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000000"/>
              </a:buClr>
              <a:buSzPts val="4800"/>
              <a:buFont typeface="Lato"/>
              <a:buNone/>
            </a:pPr>
            <a:r>
              <a:rPr b="0" i="0" lang="en-US">
                <a:solidFill>
                  <a:srgbClr val="000000"/>
                </a:solidFill>
                <a:latin typeface="Lato"/>
                <a:ea typeface="Lato"/>
                <a:cs typeface="Lato"/>
                <a:sym typeface="Lato"/>
              </a:rPr>
              <a:t>Relationship</a:t>
            </a:r>
            <a:endParaRPr/>
          </a:p>
        </p:txBody>
      </p:sp>
      <p:sp>
        <p:nvSpPr>
          <p:cNvPr id="583" name="Google Shape;583;p19"/>
          <p:cNvSpPr txBox="1"/>
          <p:nvPr>
            <p:ph idx="1" type="body"/>
          </p:nvPr>
        </p:nvSpPr>
        <p:spPr>
          <a:xfrm>
            <a:off x="822959" y="1845734"/>
            <a:ext cx="7543801" cy="4023360"/>
          </a:xfrm>
          <a:prstGeom prst="rect">
            <a:avLst/>
          </a:prstGeom>
          <a:noFill/>
          <a:ln>
            <a:noFill/>
          </a:ln>
        </p:spPr>
        <p:txBody>
          <a:bodyPr anchorCtr="0" anchor="t" bIns="45700" lIns="0" spcFirstLastPara="1" rIns="0" wrap="square" tIns="45700">
            <a:normAutofit/>
          </a:bodyPr>
          <a:lstStyle/>
          <a:p>
            <a:pPr indent="-127000" lvl="0" marL="91440" rtl="0" algn="l">
              <a:lnSpc>
                <a:spcPct val="90000"/>
              </a:lnSpc>
              <a:spcBef>
                <a:spcPts val="0"/>
              </a:spcBef>
              <a:spcAft>
                <a:spcPts val="0"/>
              </a:spcAft>
              <a:buSzPts val="2000"/>
              <a:buChar char=" "/>
            </a:pPr>
            <a:r>
              <a:rPr b="0" i="0" lang="en-US">
                <a:solidFill>
                  <a:srgbClr val="000000"/>
                </a:solidFill>
                <a:latin typeface="Verdana"/>
                <a:ea typeface="Verdana"/>
                <a:cs typeface="Verdana"/>
                <a:sym typeface="Verdana"/>
              </a:rPr>
              <a:t>Relationships are represented by diamond-shaped box. Name of the relationship is written inside the diamond-box. All the entities (rectangles) participating in a relationship, are connected to it by a line.</a:t>
            </a:r>
            <a:endParaRPr/>
          </a:p>
          <a:p>
            <a:pPr indent="-127000" lvl="0" marL="91440" rtl="0" algn="l">
              <a:lnSpc>
                <a:spcPct val="90000"/>
              </a:lnSpc>
              <a:spcBef>
                <a:spcPts val="1400"/>
              </a:spcBef>
              <a:spcAft>
                <a:spcPts val="0"/>
              </a:spcAft>
              <a:buSzPts val="2000"/>
              <a:buChar char=" "/>
            </a:pPr>
            <a:r>
              <a:rPr b="0" i="0" lang="en-US">
                <a:latin typeface="Verdana"/>
                <a:ea typeface="Verdana"/>
                <a:cs typeface="Verdana"/>
                <a:sym typeface="Verdana"/>
              </a:rPr>
              <a:t>Binary Relationship and Cardinality</a:t>
            </a:r>
            <a:endParaRPr/>
          </a:p>
          <a:p>
            <a:pPr indent="-127000" lvl="0" marL="91440" rtl="0" algn="l">
              <a:lnSpc>
                <a:spcPct val="90000"/>
              </a:lnSpc>
              <a:spcBef>
                <a:spcPts val="1400"/>
              </a:spcBef>
              <a:spcAft>
                <a:spcPts val="0"/>
              </a:spcAft>
              <a:buSzPts val="2000"/>
              <a:buChar char=" "/>
            </a:pPr>
            <a:r>
              <a:rPr b="0" i="0" lang="en-US">
                <a:solidFill>
                  <a:srgbClr val="000000"/>
                </a:solidFill>
                <a:latin typeface="Verdana"/>
                <a:ea typeface="Verdana"/>
                <a:cs typeface="Verdana"/>
                <a:sym typeface="Verdana"/>
              </a:rPr>
              <a:t>A relationship where two entities are participating is called a </a:t>
            </a:r>
            <a:r>
              <a:rPr b="1" i="0" lang="en-US">
                <a:solidFill>
                  <a:srgbClr val="000000"/>
                </a:solidFill>
                <a:latin typeface="Arial"/>
                <a:ea typeface="Arial"/>
                <a:cs typeface="Arial"/>
                <a:sym typeface="Arial"/>
              </a:rPr>
              <a:t>binary relationship</a:t>
            </a:r>
            <a:r>
              <a:rPr b="0" i="0" lang="en-US">
                <a:solidFill>
                  <a:srgbClr val="000000"/>
                </a:solidFill>
                <a:latin typeface="Verdana"/>
                <a:ea typeface="Verdana"/>
                <a:cs typeface="Verdana"/>
                <a:sym typeface="Verdana"/>
              </a:rPr>
              <a:t>. Cardinality is the number of instance of an entity from a relation that can be associated with the relation.</a:t>
            </a:r>
            <a:endParaRPr/>
          </a:p>
          <a:p>
            <a:pPr indent="0" lvl="0" marL="91440" rtl="0" algn="l">
              <a:lnSpc>
                <a:spcPct val="90000"/>
              </a:lnSpc>
              <a:spcBef>
                <a:spcPts val="1400"/>
              </a:spcBef>
              <a:spcAft>
                <a:spcPts val="0"/>
              </a:spcAft>
              <a:buSzPts val="2000"/>
              <a:buNone/>
            </a:pPr>
            <a:r>
              <a:t/>
            </a:r>
            <a:endParaRPr b="0" i="0">
              <a:solidFill>
                <a:srgbClr val="000000"/>
              </a:solidFill>
              <a:latin typeface="Verdana"/>
              <a:ea typeface="Verdana"/>
              <a:cs typeface="Verdana"/>
              <a:sym typeface="Verdana"/>
            </a:endParaRPr>
          </a:p>
          <a:p>
            <a:pPr indent="0" lvl="0" marL="91440" rtl="0" algn="l">
              <a:lnSpc>
                <a:spcPct val="90000"/>
              </a:lnSpc>
              <a:spcBef>
                <a:spcPts val="1400"/>
              </a:spcBef>
              <a:spcAft>
                <a:spcPts val="0"/>
              </a:spcAft>
              <a:buSzPts val="2000"/>
              <a:buNone/>
            </a:pPr>
            <a:r>
              <a:t/>
            </a:r>
            <a:endParaRPr/>
          </a:p>
        </p:txBody>
      </p:sp>
      <p:sp>
        <p:nvSpPr>
          <p:cNvPr id="584" name="Google Shape;584;p19"/>
          <p:cNvSpPr txBox="1"/>
          <p:nvPr>
            <p:ph idx="12" type="sldNum"/>
          </p:nvPr>
        </p:nvSpPr>
        <p:spPr>
          <a:xfrm>
            <a:off x="7425344" y="6459786"/>
            <a:ext cx="98401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2"/>
          <p:cNvSpPr txBox="1"/>
          <p:nvPr>
            <p:ph type="ctrTitle"/>
          </p:nvPr>
        </p:nvSpPr>
        <p:spPr>
          <a:xfrm>
            <a:off x="822960" y="758952"/>
            <a:ext cx="7543800" cy="356616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262626"/>
              </a:buClr>
              <a:buSzPts val="6000"/>
              <a:buFont typeface="Calibri"/>
              <a:buNone/>
            </a:pPr>
            <a:r>
              <a:rPr lang="en-US" sz="6000"/>
              <a:t>Review of Last Lecture:</a:t>
            </a:r>
            <a:endParaRPr/>
          </a:p>
        </p:txBody>
      </p:sp>
      <p:sp>
        <p:nvSpPr>
          <p:cNvPr id="465" name="Google Shape;465;p2"/>
          <p:cNvSpPr txBox="1"/>
          <p:nvPr>
            <p:ph idx="12" type="sldNum"/>
          </p:nvPr>
        </p:nvSpPr>
        <p:spPr>
          <a:xfrm>
            <a:off x="7425344" y="6459786"/>
            <a:ext cx="98401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20"/>
          <p:cNvSpPr txBox="1"/>
          <p:nvPr>
            <p:ph type="title"/>
          </p:nvPr>
        </p:nvSpPr>
        <p:spPr>
          <a:xfrm>
            <a:off x="822960" y="286604"/>
            <a:ext cx="75438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000000"/>
              </a:buClr>
              <a:buSzPts val="4800"/>
              <a:buFont typeface="Lato"/>
              <a:buNone/>
            </a:pPr>
            <a:r>
              <a:rPr b="0" i="0" lang="en-US">
                <a:solidFill>
                  <a:srgbClr val="000000"/>
                </a:solidFill>
                <a:latin typeface="Lato"/>
                <a:ea typeface="Lato"/>
                <a:cs typeface="Lato"/>
                <a:sym typeface="Lato"/>
              </a:rPr>
              <a:t>Relationship</a:t>
            </a:r>
            <a:endParaRPr/>
          </a:p>
        </p:txBody>
      </p:sp>
      <p:sp>
        <p:nvSpPr>
          <p:cNvPr id="590" name="Google Shape;590;p20"/>
          <p:cNvSpPr txBox="1"/>
          <p:nvPr>
            <p:ph idx="1" type="body"/>
          </p:nvPr>
        </p:nvSpPr>
        <p:spPr>
          <a:xfrm>
            <a:off x="822959" y="1845734"/>
            <a:ext cx="7543801" cy="4023360"/>
          </a:xfrm>
          <a:prstGeom prst="rect">
            <a:avLst/>
          </a:prstGeom>
          <a:noFill/>
          <a:ln>
            <a:noFill/>
          </a:ln>
        </p:spPr>
        <p:txBody>
          <a:bodyPr anchorCtr="0" anchor="t" bIns="45700" lIns="0" spcFirstLastPara="1" rIns="0" wrap="square" tIns="45700">
            <a:normAutofit/>
          </a:bodyPr>
          <a:lstStyle/>
          <a:p>
            <a:pPr indent="-127000" lvl="0" marL="91440" rtl="0" algn="l">
              <a:lnSpc>
                <a:spcPct val="90000"/>
              </a:lnSpc>
              <a:spcBef>
                <a:spcPts val="0"/>
              </a:spcBef>
              <a:spcAft>
                <a:spcPts val="0"/>
              </a:spcAft>
              <a:buSzPts val="2000"/>
              <a:buChar char=" "/>
            </a:pPr>
            <a:r>
              <a:rPr b="1" i="0" lang="en-US">
                <a:solidFill>
                  <a:srgbClr val="000000"/>
                </a:solidFill>
                <a:latin typeface="Verdana"/>
                <a:ea typeface="Verdana"/>
                <a:cs typeface="Verdana"/>
                <a:sym typeface="Verdana"/>
              </a:rPr>
              <a:t>One-to-one</a:t>
            </a:r>
            <a:r>
              <a:rPr b="0" i="0" lang="en-US">
                <a:solidFill>
                  <a:srgbClr val="000000"/>
                </a:solidFill>
                <a:latin typeface="Verdana"/>
                <a:ea typeface="Verdana"/>
                <a:cs typeface="Verdana"/>
                <a:sym typeface="Verdana"/>
              </a:rPr>
              <a:t> − When only one instance of an entity is associated with the relationship, it is marked as '1:1’.</a:t>
            </a:r>
            <a:endParaRPr/>
          </a:p>
          <a:p>
            <a:pPr indent="0" lvl="0" marL="91440" rtl="0" algn="l">
              <a:lnSpc>
                <a:spcPct val="90000"/>
              </a:lnSpc>
              <a:spcBef>
                <a:spcPts val="1400"/>
              </a:spcBef>
              <a:spcAft>
                <a:spcPts val="0"/>
              </a:spcAft>
              <a:buSzPts val="2000"/>
              <a:buNone/>
            </a:pPr>
            <a:r>
              <a:t/>
            </a:r>
            <a:endParaRPr b="0" i="0">
              <a:solidFill>
                <a:srgbClr val="000000"/>
              </a:solidFill>
              <a:latin typeface="Verdana"/>
              <a:ea typeface="Verdana"/>
              <a:cs typeface="Verdana"/>
              <a:sym typeface="Verdana"/>
            </a:endParaRPr>
          </a:p>
          <a:p>
            <a:pPr indent="0" lvl="0" marL="91440" rtl="0" algn="l">
              <a:lnSpc>
                <a:spcPct val="90000"/>
              </a:lnSpc>
              <a:spcBef>
                <a:spcPts val="1400"/>
              </a:spcBef>
              <a:spcAft>
                <a:spcPts val="0"/>
              </a:spcAft>
              <a:buSzPts val="2000"/>
              <a:buNone/>
            </a:pPr>
            <a:r>
              <a:t/>
            </a:r>
            <a:endParaRPr>
              <a:solidFill>
                <a:srgbClr val="000000"/>
              </a:solidFill>
              <a:latin typeface="Verdana"/>
              <a:ea typeface="Verdana"/>
              <a:cs typeface="Verdana"/>
              <a:sym typeface="Verdana"/>
            </a:endParaRPr>
          </a:p>
          <a:p>
            <a:pPr indent="0" lvl="0" marL="91440" rtl="0" algn="l">
              <a:lnSpc>
                <a:spcPct val="90000"/>
              </a:lnSpc>
              <a:spcBef>
                <a:spcPts val="1400"/>
              </a:spcBef>
              <a:spcAft>
                <a:spcPts val="0"/>
              </a:spcAft>
              <a:buSzPts val="2000"/>
              <a:buNone/>
            </a:pPr>
            <a:r>
              <a:t/>
            </a:r>
            <a:endParaRPr b="0" i="0">
              <a:solidFill>
                <a:srgbClr val="000000"/>
              </a:solidFill>
              <a:latin typeface="Verdana"/>
              <a:ea typeface="Verdana"/>
              <a:cs typeface="Verdana"/>
              <a:sym typeface="Verdana"/>
            </a:endParaRPr>
          </a:p>
          <a:p>
            <a:pPr indent="0" lvl="0" marL="0" rtl="0" algn="l">
              <a:lnSpc>
                <a:spcPct val="90000"/>
              </a:lnSpc>
              <a:spcBef>
                <a:spcPts val="1400"/>
              </a:spcBef>
              <a:spcAft>
                <a:spcPts val="0"/>
              </a:spcAft>
              <a:buSzPts val="2000"/>
              <a:buNone/>
            </a:pPr>
            <a:r>
              <a:rPr b="1" i="0" lang="en-US">
                <a:solidFill>
                  <a:srgbClr val="000000"/>
                </a:solidFill>
                <a:latin typeface="Verdana"/>
                <a:ea typeface="Verdana"/>
                <a:cs typeface="Verdana"/>
                <a:sym typeface="Verdana"/>
              </a:rPr>
              <a:t>One-to-many</a:t>
            </a:r>
            <a:r>
              <a:rPr b="0" i="0" lang="en-US">
                <a:solidFill>
                  <a:srgbClr val="000000"/>
                </a:solidFill>
                <a:latin typeface="Verdana"/>
                <a:ea typeface="Verdana"/>
                <a:cs typeface="Verdana"/>
                <a:sym typeface="Verdana"/>
              </a:rPr>
              <a:t> − When more than one instance of an entity is associated with a relationship, it is marked as '1:N’. </a:t>
            </a:r>
            <a:endParaRPr>
              <a:solidFill>
                <a:srgbClr val="000000"/>
              </a:solidFill>
              <a:latin typeface="Verdana"/>
              <a:ea typeface="Verdana"/>
              <a:cs typeface="Verdana"/>
              <a:sym typeface="Verdana"/>
            </a:endParaRPr>
          </a:p>
        </p:txBody>
      </p:sp>
      <p:sp>
        <p:nvSpPr>
          <p:cNvPr id="591" name="Google Shape;591;p20"/>
          <p:cNvSpPr txBox="1"/>
          <p:nvPr>
            <p:ph idx="12" type="sldNum"/>
          </p:nvPr>
        </p:nvSpPr>
        <p:spPr>
          <a:xfrm>
            <a:off x="7425344" y="6459786"/>
            <a:ext cx="98401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92" name="Google Shape;592;p20"/>
          <p:cNvPicPr preferRelativeResize="0"/>
          <p:nvPr/>
        </p:nvPicPr>
        <p:blipFill rotWithShape="1">
          <a:blip r:embed="rId3">
            <a:alphaModFix/>
          </a:blip>
          <a:srcRect b="0" l="0" r="0" t="0"/>
          <a:stretch/>
        </p:blipFill>
        <p:spPr>
          <a:xfrm>
            <a:off x="2743200" y="2590800"/>
            <a:ext cx="3985889" cy="1074457"/>
          </a:xfrm>
          <a:prstGeom prst="rect">
            <a:avLst/>
          </a:prstGeom>
          <a:noFill/>
          <a:ln>
            <a:noFill/>
          </a:ln>
        </p:spPr>
      </p:pic>
      <p:pic>
        <p:nvPicPr>
          <p:cNvPr id="593" name="Google Shape;593;p20"/>
          <p:cNvPicPr preferRelativeResize="0"/>
          <p:nvPr/>
        </p:nvPicPr>
        <p:blipFill rotWithShape="1">
          <a:blip r:embed="rId4">
            <a:alphaModFix/>
          </a:blip>
          <a:srcRect b="0" l="0" r="0" t="0"/>
          <a:stretch/>
        </p:blipFill>
        <p:spPr>
          <a:xfrm>
            <a:off x="2743200" y="4923060"/>
            <a:ext cx="3985889" cy="105440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21"/>
          <p:cNvSpPr txBox="1"/>
          <p:nvPr>
            <p:ph type="title"/>
          </p:nvPr>
        </p:nvSpPr>
        <p:spPr>
          <a:xfrm>
            <a:off x="822960" y="286604"/>
            <a:ext cx="75438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000000"/>
              </a:buClr>
              <a:buSzPts val="4800"/>
              <a:buFont typeface="Lato"/>
              <a:buNone/>
            </a:pPr>
            <a:r>
              <a:rPr b="0" i="0" lang="en-US">
                <a:solidFill>
                  <a:srgbClr val="000000"/>
                </a:solidFill>
                <a:latin typeface="Lato"/>
                <a:ea typeface="Lato"/>
                <a:cs typeface="Lato"/>
                <a:sym typeface="Lato"/>
              </a:rPr>
              <a:t>Relationship</a:t>
            </a:r>
            <a:endParaRPr/>
          </a:p>
        </p:txBody>
      </p:sp>
      <p:sp>
        <p:nvSpPr>
          <p:cNvPr id="599" name="Google Shape;599;p21"/>
          <p:cNvSpPr txBox="1"/>
          <p:nvPr>
            <p:ph idx="1" type="body"/>
          </p:nvPr>
        </p:nvSpPr>
        <p:spPr>
          <a:xfrm>
            <a:off x="822959" y="1845734"/>
            <a:ext cx="7543801" cy="4023360"/>
          </a:xfrm>
          <a:prstGeom prst="rect">
            <a:avLst/>
          </a:prstGeom>
          <a:noFill/>
          <a:ln>
            <a:noFill/>
          </a:ln>
        </p:spPr>
        <p:txBody>
          <a:bodyPr anchorCtr="0" anchor="t" bIns="45700" lIns="0" spcFirstLastPara="1" rIns="0" wrap="square" tIns="45700">
            <a:normAutofit/>
          </a:bodyPr>
          <a:lstStyle/>
          <a:p>
            <a:pPr indent="-127000" lvl="0" marL="91440" rtl="0" algn="l">
              <a:lnSpc>
                <a:spcPct val="90000"/>
              </a:lnSpc>
              <a:spcBef>
                <a:spcPts val="0"/>
              </a:spcBef>
              <a:spcAft>
                <a:spcPts val="0"/>
              </a:spcAft>
              <a:buSzPts val="2000"/>
              <a:buChar char=" "/>
            </a:pPr>
            <a:r>
              <a:rPr b="1" i="0" lang="en-US">
                <a:solidFill>
                  <a:srgbClr val="000000"/>
                </a:solidFill>
                <a:latin typeface="Verdana"/>
                <a:ea typeface="Verdana"/>
                <a:cs typeface="Verdana"/>
                <a:sym typeface="Verdana"/>
              </a:rPr>
              <a:t>Many-to-one</a:t>
            </a:r>
            <a:r>
              <a:rPr b="0" i="0" lang="en-US">
                <a:solidFill>
                  <a:srgbClr val="000000"/>
                </a:solidFill>
                <a:latin typeface="Verdana"/>
                <a:ea typeface="Verdana"/>
                <a:cs typeface="Verdana"/>
                <a:sym typeface="Verdana"/>
              </a:rPr>
              <a:t> − When more than one instance of entity is associated with the relationship, it is marked as 'N:1’.</a:t>
            </a:r>
            <a:endParaRPr/>
          </a:p>
          <a:p>
            <a:pPr indent="0" lvl="0" marL="91440" rtl="0" algn="l">
              <a:lnSpc>
                <a:spcPct val="90000"/>
              </a:lnSpc>
              <a:spcBef>
                <a:spcPts val="1400"/>
              </a:spcBef>
              <a:spcAft>
                <a:spcPts val="0"/>
              </a:spcAft>
              <a:buSzPts val="2000"/>
              <a:buNone/>
            </a:pPr>
            <a:r>
              <a:t/>
            </a:r>
            <a:endParaRPr>
              <a:solidFill>
                <a:srgbClr val="000000"/>
              </a:solidFill>
              <a:latin typeface="Verdana"/>
              <a:ea typeface="Verdana"/>
              <a:cs typeface="Verdana"/>
              <a:sym typeface="Verdana"/>
            </a:endParaRPr>
          </a:p>
          <a:p>
            <a:pPr indent="0" lvl="0" marL="91440" rtl="0" algn="l">
              <a:lnSpc>
                <a:spcPct val="90000"/>
              </a:lnSpc>
              <a:spcBef>
                <a:spcPts val="1400"/>
              </a:spcBef>
              <a:spcAft>
                <a:spcPts val="0"/>
              </a:spcAft>
              <a:buSzPts val="2000"/>
              <a:buNone/>
            </a:pPr>
            <a:r>
              <a:t/>
            </a:r>
            <a:endParaRPr b="0" i="0">
              <a:solidFill>
                <a:srgbClr val="000000"/>
              </a:solidFill>
              <a:latin typeface="Verdana"/>
              <a:ea typeface="Verdana"/>
              <a:cs typeface="Verdana"/>
              <a:sym typeface="Verdana"/>
            </a:endParaRPr>
          </a:p>
          <a:p>
            <a:pPr indent="0" lvl="0" marL="91440" rtl="0" algn="l">
              <a:lnSpc>
                <a:spcPct val="90000"/>
              </a:lnSpc>
              <a:spcBef>
                <a:spcPts val="1400"/>
              </a:spcBef>
              <a:spcAft>
                <a:spcPts val="0"/>
              </a:spcAft>
              <a:buSzPts val="2000"/>
              <a:buNone/>
            </a:pPr>
            <a:r>
              <a:t/>
            </a:r>
            <a:endParaRPr b="0" i="0">
              <a:solidFill>
                <a:srgbClr val="000000"/>
              </a:solidFill>
              <a:latin typeface="Verdana"/>
              <a:ea typeface="Verdana"/>
              <a:cs typeface="Verdana"/>
              <a:sym typeface="Verdana"/>
            </a:endParaRPr>
          </a:p>
          <a:p>
            <a:pPr indent="-127000" lvl="0" marL="91440" rtl="0" algn="l">
              <a:lnSpc>
                <a:spcPct val="90000"/>
              </a:lnSpc>
              <a:spcBef>
                <a:spcPts val="1400"/>
              </a:spcBef>
              <a:spcAft>
                <a:spcPts val="0"/>
              </a:spcAft>
              <a:buSzPts val="2000"/>
              <a:buChar char=" "/>
            </a:pPr>
            <a:r>
              <a:rPr b="1" i="0" lang="en-US">
                <a:solidFill>
                  <a:srgbClr val="000000"/>
                </a:solidFill>
                <a:latin typeface="Verdana"/>
                <a:ea typeface="Verdana"/>
                <a:cs typeface="Verdana"/>
                <a:sym typeface="Verdana"/>
              </a:rPr>
              <a:t>Many-to-many</a:t>
            </a:r>
            <a:endParaRPr/>
          </a:p>
          <a:p>
            <a:pPr indent="0" lvl="0" marL="91440" rtl="0" algn="l">
              <a:lnSpc>
                <a:spcPct val="90000"/>
              </a:lnSpc>
              <a:spcBef>
                <a:spcPts val="1400"/>
              </a:spcBef>
              <a:spcAft>
                <a:spcPts val="0"/>
              </a:spcAft>
              <a:buSzPts val="2000"/>
              <a:buNone/>
            </a:pPr>
            <a:r>
              <a:t/>
            </a:r>
            <a:endParaRPr/>
          </a:p>
        </p:txBody>
      </p:sp>
      <p:sp>
        <p:nvSpPr>
          <p:cNvPr id="600" name="Google Shape;600;p21"/>
          <p:cNvSpPr txBox="1"/>
          <p:nvPr>
            <p:ph idx="12" type="sldNum"/>
          </p:nvPr>
        </p:nvSpPr>
        <p:spPr>
          <a:xfrm>
            <a:off x="7425344" y="6459786"/>
            <a:ext cx="98401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01" name="Google Shape;601;p21"/>
          <p:cNvPicPr preferRelativeResize="0"/>
          <p:nvPr/>
        </p:nvPicPr>
        <p:blipFill rotWithShape="1">
          <a:blip r:embed="rId3">
            <a:alphaModFix/>
          </a:blip>
          <a:srcRect b="0" l="0" r="0" t="0"/>
          <a:stretch/>
        </p:blipFill>
        <p:spPr>
          <a:xfrm>
            <a:off x="2286000" y="2590800"/>
            <a:ext cx="4352925" cy="1211249"/>
          </a:xfrm>
          <a:prstGeom prst="rect">
            <a:avLst/>
          </a:prstGeom>
          <a:noFill/>
          <a:ln>
            <a:noFill/>
          </a:ln>
        </p:spPr>
      </p:pic>
      <p:pic>
        <p:nvPicPr>
          <p:cNvPr id="602" name="Google Shape;602;p21"/>
          <p:cNvPicPr preferRelativeResize="0"/>
          <p:nvPr/>
        </p:nvPicPr>
        <p:blipFill rotWithShape="1">
          <a:blip r:embed="rId4">
            <a:alphaModFix/>
          </a:blip>
          <a:srcRect b="0" l="0" r="0" t="0"/>
          <a:stretch/>
        </p:blipFill>
        <p:spPr>
          <a:xfrm>
            <a:off x="2343150" y="4845574"/>
            <a:ext cx="4457700" cy="117206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22"/>
          <p:cNvSpPr txBox="1"/>
          <p:nvPr>
            <p:ph type="title"/>
          </p:nvPr>
        </p:nvSpPr>
        <p:spPr>
          <a:xfrm>
            <a:off x="822960" y="286604"/>
            <a:ext cx="75438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Participation constraints:</a:t>
            </a:r>
            <a:endParaRPr/>
          </a:p>
        </p:txBody>
      </p:sp>
      <p:pic>
        <p:nvPicPr>
          <p:cNvPr id="608" name="Google Shape;608;p22"/>
          <p:cNvPicPr preferRelativeResize="0"/>
          <p:nvPr>
            <p:ph idx="1" type="body"/>
          </p:nvPr>
        </p:nvPicPr>
        <p:blipFill rotWithShape="1">
          <a:blip r:embed="rId3">
            <a:alphaModFix/>
          </a:blip>
          <a:srcRect b="0" l="0" r="0" t="0"/>
          <a:stretch/>
        </p:blipFill>
        <p:spPr>
          <a:xfrm>
            <a:off x="822325" y="1980743"/>
            <a:ext cx="7543800" cy="3753765"/>
          </a:xfrm>
          <a:prstGeom prst="rect">
            <a:avLst/>
          </a:prstGeom>
          <a:noFill/>
          <a:ln>
            <a:noFill/>
          </a:ln>
        </p:spPr>
      </p:pic>
      <p:sp>
        <p:nvSpPr>
          <p:cNvPr id="609" name="Google Shape;609;p22"/>
          <p:cNvSpPr txBox="1"/>
          <p:nvPr>
            <p:ph idx="12" type="sldNum"/>
          </p:nvPr>
        </p:nvSpPr>
        <p:spPr>
          <a:xfrm>
            <a:off x="7425344" y="6459786"/>
            <a:ext cx="98401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23"/>
          <p:cNvSpPr txBox="1"/>
          <p:nvPr>
            <p:ph type="title"/>
          </p:nvPr>
        </p:nvSpPr>
        <p:spPr>
          <a:xfrm>
            <a:off x="822960" y="286604"/>
            <a:ext cx="75438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Total Participation:</a:t>
            </a:r>
            <a:endParaRPr/>
          </a:p>
        </p:txBody>
      </p:sp>
      <p:sp>
        <p:nvSpPr>
          <p:cNvPr id="615" name="Google Shape;615;p23"/>
          <p:cNvSpPr txBox="1"/>
          <p:nvPr>
            <p:ph idx="1" type="body"/>
          </p:nvPr>
        </p:nvSpPr>
        <p:spPr>
          <a:xfrm>
            <a:off x="822959" y="1845734"/>
            <a:ext cx="7543801" cy="4023360"/>
          </a:xfrm>
          <a:prstGeom prst="rect">
            <a:avLst/>
          </a:prstGeom>
          <a:noFill/>
          <a:ln>
            <a:noFill/>
          </a:ln>
        </p:spPr>
        <p:txBody>
          <a:bodyPr anchorCtr="0" anchor="t" bIns="45700" lIns="0" spcFirstLastPara="1" rIns="0" wrap="square" tIns="45700">
            <a:normAutofit/>
          </a:bodyPr>
          <a:lstStyle/>
          <a:p>
            <a:pPr indent="-127000" lvl="0" marL="91440" rtl="0" algn="l">
              <a:lnSpc>
                <a:spcPct val="90000"/>
              </a:lnSpc>
              <a:spcBef>
                <a:spcPts val="0"/>
              </a:spcBef>
              <a:spcAft>
                <a:spcPts val="0"/>
              </a:spcAft>
              <a:buSzPts val="2000"/>
              <a:buChar char=" "/>
            </a:pPr>
            <a:r>
              <a:rPr b="1" lang="en-US"/>
              <a:t>Total Participation</a:t>
            </a:r>
            <a:endParaRPr/>
          </a:p>
          <a:p>
            <a:pPr indent="-127000" lvl="0" marL="91440" rtl="0" algn="l">
              <a:lnSpc>
                <a:spcPct val="90000"/>
              </a:lnSpc>
              <a:spcBef>
                <a:spcPts val="1400"/>
              </a:spcBef>
              <a:spcAft>
                <a:spcPts val="0"/>
              </a:spcAft>
              <a:buSzPts val="2000"/>
              <a:buFont typeface="Arial"/>
              <a:buChar char="•"/>
            </a:pPr>
            <a:r>
              <a:rPr b="1" lang="en-US"/>
              <a:t>Definition</a:t>
            </a:r>
            <a:r>
              <a:rPr lang="en-US"/>
              <a:t>: Every instance of an entity is involved in the relationship. In other words, for every entity in that set, there must be at least one related instance in the associated entity set.</a:t>
            </a:r>
            <a:endParaRPr/>
          </a:p>
          <a:p>
            <a:pPr indent="-127000" lvl="0" marL="91440" rtl="0" algn="l">
              <a:lnSpc>
                <a:spcPct val="90000"/>
              </a:lnSpc>
              <a:spcBef>
                <a:spcPts val="1400"/>
              </a:spcBef>
              <a:spcAft>
                <a:spcPts val="0"/>
              </a:spcAft>
              <a:buSzPts val="2000"/>
              <a:buFont typeface="Arial"/>
              <a:buChar char="•"/>
            </a:pPr>
            <a:r>
              <a:rPr b="1" lang="en-US"/>
              <a:t>Representation</a:t>
            </a:r>
            <a:r>
              <a:rPr lang="en-US"/>
              <a:t>: This is depicted using </a:t>
            </a:r>
            <a:r>
              <a:rPr b="1" lang="en-US"/>
              <a:t>double lines</a:t>
            </a:r>
            <a:r>
              <a:rPr lang="en-US"/>
              <a:t> connecting the entity to the relationship in the ERD.</a:t>
            </a:r>
            <a:endParaRPr/>
          </a:p>
          <a:p>
            <a:pPr indent="-127000" lvl="0" marL="91440" rtl="0" algn="l">
              <a:lnSpc>
                <a:spcPct val="90000"/>
              </a:lnSpc>
              <a:spcBef>
                <a:spcPts val="1400"/>
              </a:spcBef>
              <a:spcAft>
                <a:spcPts val="0"/>
              </a:spcAft>
              <a:buSzPts val="2000"/>
              <a:buFont typeface="Arial"/>
              <a:buChar char="•"/>
            </a:pPr>
            <a:r>
              <a:rPr b="1" lang="en-US"/>
              <a:t>Example</a:t>
            </a:r>
            <a:r>
              <a:rPr lang="en-US"/>
              <a:t>: Consider a university database with a relationship called "Enrolls" between "Students" and "Courses." If every student must enroll in at least one course, this indicates total participation for the "Students" entity.</a:t>
            </a:r>
            <a:endParaRPr/>
          </a:p>
          <a:p>
            <a:pPr indent="0" lvl="0" marL="91440" rtl="0" algn="l">
              <a:lnSpc>
                <a:spcPct val="90000"/>
              </a:lnSpc>
              <a:spcBef>
                <a:spcPts val="1400"/>
              </a:spcBef>
              <a:spcAft>
                <a:spcPts val="0"/>
              </a:spcAft>
              <a:buSzPts val="2000"/>
              <a:buNone/>
            </a:pPr>
            <a:r>
              <a:t/>
            </a:r>
            <a:endParaRPr/>
          </a:p>
        </p:txBody>
      </p:sp>
      <p:sp>
        <p:nvSpPr>
          <p:cNvPr id="616" name="Google Shape;616;p23"/>
          <p:cNvSpPr txBox="1"/>
          <p:nvPr>
            <p:ph idx="12" type="sldNum"/>
          </p:nvPr>
        </p:nvSpPr>
        <p:spPr>
          <a:xfrm>
            <a:off x="7425344" y="6459786"/>
            <a:ext cx="98401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24"/>
          <p:cNvSpPr txBox="1"/>
          <p:nvPr>
            <p:ph type="title"/>
          </p:nvPr>
        </p:nvSpPr>
        <p:spPr>
          <a:xfrm>
            <a:off x="822960" y="286604"/>
            <a:ext cx="75438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Partial Participation</a:t>
            </a:r>
            <a:endParaRPr/>
          </a:p>
        </p:txBody>
      </p:sp>
      <p:sp>
        <p:nvSpPr>
          <p:cNvPr id="622" name="Google Shape;622;p24"/>
          <p:cNvSpPr txBox="1"/>
          <p:nvPr>
            <p:ph idx="1" type="body"/>
          </p:nvPr>
        </p:nvSpPr>
        <p:spPr>
          <a:xfrm>
            <a:off x="822959" y="1845734"/>
            <a:ext cx="7543801" cy="4023360"/>
          </a:xfrm>
          <a:prstGeom prst="rect">
            <a:avLst/>
          </a:prstGeom>
          <a:noFill/>
          <a:ln>
            <a:noFill/>
          </a:ln>
        </p:spPr>
        <p:txBody>
          <a:bodyPr anchorCtr="0" anchor="t" bIns="45700" lIns="0" spcFirstLastPara="1" rIns="0" wrap="square" tIns="45700">
            <a:normAutofit/>
          </a:bodyPr>
          <a:lstStyle/>
          <a:p>
            <a:pPr indent="-127000" lvl="0" marL="91440" rtl="0" algn="l">
              <a:lnSpc>
                <a:spcPct val="90000"/>
              </a:lnSpc>
              <a:spcBef>
                <a:spcPts val="0"/>
              </a:spcBef>
              <a:spcAft>
                <a:spcPts val="0"/>
              </a:spcAft>
              <a:buSzPts val="2000"/>
              <a:buChar char=" "/>
            </a:pPr>
            <a:r>
              <a:rPr b="1" lang="en-US"/>
              <a:t>Partial Participation</a:t>
            </a:r>
            <a:endParaRPr/>
          </a:p>
          <a:p>
            <a:pPr indent="-127000" lvl="0" marL="91440" rtl="0" algn="l">
              <a:lnSpc>
                <a:spcPct val="90000"/>
              </a:lnSpc>
              <a:spcBef>
                <a:spcPts val="1400"/>
              </a:spcBef>
              <a:spcAft>
                <a:spcPts val="0"/>
              </a:spcAft>
              <a:buSzPts val="2000"/>
              <a:buFont typeface="Arial"/>
              <a:buChar char="•"/>
            </a:pPr>
            <a:r>
              <a:rPr b="1" lang="en-US"/>
              <a:t>Definition</a:t>
            </a:r>
            <a:r>
              <a:rPr lang="en-US"/>
              <a:t>: Not all instances of an entity are involved in the relationship. Some instances may exist without a corresponding instance in the related entity set.</a:t>
            </a:r>
            <a:endParaRPr/>
          </a:p>
          <a:p>
            <a:pPr indent="-127000" lvl="0" marL="91440" rtl="0" algn="l">
              <a:lnSpc>
                <a:spcPct val="90000"/>
              </a:lnSpc>
              <a:spcBef>
                <a:spcPts val="1400"/>
              </a:spcBef>
              <a:spcAft>
                <a:spcPts val="0"/>
              </a:spcAft>
              <a:buSzPts val="2000"/>
              <a:buFont typeface="Arial"/>
              <a:buChar char="•"/>
            </a:pPr>
            <a:r>
              <a:rPr b="1" lang="en-US"/>
              <a:t>Representation</a:t>
            </a:r>
            <a:r>
              <a:rPr lang="en-US"/>
              <a:t>: This is represented by </a:t>
            </a:r>
            <a:r>
              <a:rPr b="1" lang="en-US"/>
              <a:t>single lines</a:t>
            </a:r>
            <a:r>
              <a:rPr lang="en-US"/>
              <a:t> connecting the entity to the relationship in the ERD.</a:t>
            </a:r>
            <a:endParaRPr/>
          </a:p>
          <a:p>
            <a:pPr indent="-127000" lvl="0" marL="91440" rtl="0" algn="l">
              <a:lnSpc>
                <a:spcPct val="90000"/>
              </a:lnSpc>
              <a:spcBef>
                <a:spcPts val="1400"/>
              </a:spcBef>
              <a:spcAft>
                <a:spcPts val="0"/>
              </a:spcAft>
              <a:buSzPts val="2000"/>
              <a:buFont typeface="Arial"/>
              <a:buChar char="•"/>
            </a:pPr>
            <a:r>
              <a:rPr b="1" lang="en-US"/>
              <a:t>Example</a:t>
            </a:r>
            <a:r>
              <a:rPr lang="en-US"/>
              <a:t>: In the same university database, if a "Course" can exist without any students enrolled (for example, if it’s a new course that hasn’t started yet), this indicates partial participation for the "Courses" entity.</a:t>
            </a:r>
            <a:endParaRPr/>
          </a:p>
          <a:p>
            <a:pPr indent="0" lvl="0" marL="91440" rtl="0" algn="l">
              <a:lnSpc>
                <a:spcPct val="90000"/>
              </a:lnSpc>
              <a:spcBef>
                <a:spcPts val="1400"/>
              </a:spcBef>
              <a:spcAft>
                <a:spcPts val="0"/>
              </a:spcAft>
              <a:buSzPts val="2000"/>
              <a:buNone/>
            </a:pPr>
            <a:r>
              <a:t/>
            </a:r>
            <a:endParaRPr/>
          </a:p>
        </p:txBody>
      </p:sp>
      <p:sp>
        <p:nvSpPr>
          <p:cNvPr id="623" name="Google Shape;623;p24"/>
          <p:cNvSpPr txBox="1"/>
          <p:nvPr>
            <p:ph idx="12" type="sldNum"/>
          </p:nvPr>
        </p:nvSpPr>
        <p:spPr>
          <a:xfrm>
            <a:off x="7425344" y="6459786"/>
            <a:ext cx="98401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25"/>
          <p:cNvSpPr txBox="1"/>
          <p:nvPr>
            <p:ph type="title"/>
          </p:nvPr>
        </p:nvSpPr>
        <p:spPr>
          <a:xfrm>
            <a:off x="822960" y="286604"/>
            <a:ext cx="75438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Partial Participation Example:</a:t>
            </a:r>
            <a:endParaRPr/>
          </a:p>
        </p:txBody>
      </p:sp>
      <p:sp>
        <p:nvSpPr>
          <p:cNvPr id="629" name="Google Shape;629;p25"/>
          <p:cNvSpPr txBox="1"/>
          <p:nvPr>
            <p:ph idx="1" type="body"/>
          </p:nvPr>
        </p:nvSpPr>
        <p:spPr>
          <a:xfrm>
            <a:off x="822959" y="1845734"/>
            <a:ext cx="7543801" cy="4023360"/>
          </a:xfrm>
          <a:prstGeom prst="rect">
            <a:avLst/>
          </a:prstGeom>
          <a:noFill/>
          <a:ln>
            <a:noFill/>
          </a:ln>
        </p:spPr>
        <p:txBody>
          <a:bodyPr anchorCtr="0" anchor="t" bIns="45700" lIns="0" spcFirstLastPara="1" rIns="0" wrap="square" tIns="45700">
            <a:normAutofit/>
          </a:bodyPr>
          <a:lstStyle/>
          <a:p>
            <a:pPr indent="-127000" lvl="0" marL="91440" rtl="0" algn="l">
              <a:lnSpc>
                <a:spcPct val="90000"/>
              </a:lnSpc>
              <a:spcBef>
                <a:spcPts val="0"/>
              </a:spcBef>
              <a:spcAft>
                <a:spcPts val="0"/>
              </a:spcAft>
              <a:buSzPts val="2000"/>
              <a:buChar char=" "/>
            </a:pPr>
            <a:r>
              <a:rPr b="1" lang="en-US"/>
              <a:t>Students and Extracurricular Activities</a:t>
            </a:r>
            <a:endParaRPr/>
          </a:p>
          <a:p>
            <a:pPr indent="-127000" lvl="0" marL="91440" rtl="0" algn="l">
              <a:lnSpc>
                <a:spcPct val="90000"/>
              </a:lnSpc>
              <a:spcBef>
                <a:spcPts val="1400"/>
              </a:spcBef>
              <a:spcAft>
                <a:spcPts val="0"/>
              </a:spcAft>
              <a:buSzPts val="2000"/>
              <a:buFont typeface="Arial"/>
              <a:buChar char="•"/>
            </a:pPr>
            <a:r>
              <a:rPr b="1" lang="en-US"/>
              <a:t>Entities</a:t>
            </a:r>
            <a:r>
              <a:rPr lang="en-US"/>
              <a:t>: </a:t>
            </a:r>
            <a:r>
              <a:rPr b="1" lang="en-US"/>
              <a:t>Students</a:t>
            </a:r>
            <a:r>
              <a:rPr lang="en-US"/>
              <a:t> and </a:t>
            </a:r>
            <a:r>
              <a:rPr b="1" lang="en-US"/>
              <a:t>Extracurricular Activities</a:t>
            </a:r>
            <a:endParaRPr/>
          </a:p>
          <a:p>
            <a:pPr indent="-127000" lvl="0" marL="91440" rtl="0" algn="l">
              <a:lnSpc>
                <a:spcPct val="90000"/>
              </a:lnSpc>
              <a:spcBef>
                <a:spcPts val="1400"/>
              </a:spcBef>
              <a:spcAft>
                <a:spcPts val="0"/>
              </a:spcAft>
              <a:buSzPts val="2000"/>
              <a:buFont typeface="Arial"/>
              <a:buChar char="•"/>
            </a:pPr>
            <a:r>
              <a:rPr b="1" lang="en-US"/>
              <a:t>Relationship</a:t>
            </a:r>
            <a:r>
              <a:rPr lang="en-US"/>
              <a:t>: </a:t>
            </a:r>
            <a:r>
              <a:rPr b="1" lang="en-US"/>
              <a:t>Participates In</a:t>
            </a:r>
            <a:endParaRPr/>
          </a:p>
          <a:p>
            <a:pPr indent="-127000" lvl="0" marL="91440" rtl="0" algn="l">
              <a:lnSpc>
                <a:spcPct val="90000"/>
              </a:lnSpc>
              <a:spcBef>
                <a:spcPts val="1400"/>
              </a:spcBef>
              <a:spcAft>
                <a:spcPts val="0"/>
              </a:spcAft>
              <a:buSzPts val="2000"/>
              <a:buFont typeface="Arial"/>
              <a:buChar char="•"/>
            </a:pPr>
            <a:r>
              <a:rPr b="1" lang="en-US"/>
              <a:t>Partial Participation</a:t>
            </a:r>
            <a:r>
              <a:rPr lang="en-US"/>
              <a:t>: Not all students participate in extracurricular activities. Some may choose to focus solely on academics, meaning "Students" have partial participation in the "Participates In" relationship.</a:t>
            </a:r>
            <a:endParaRPr/>
          </a:p>
          <a:p>
            <a:pPr indent="0" lvl="0" marL="91440" rtl="0" algn="l">
              <a:lnSpc>
                <a:spcPct val="90000"/>
              </a:lnSpc>
              <a:spcBef>
                <a:spcPts val="1400"/>
              </a:spcBef>
              <a:spcAft>
                <a:spcPts val="0"/>
              </a:spcAft>
              <a:buSzPts val="2000"/>
              <a:buNone/>
            </a:pPr>
            <a:r>
              <a:t/>
            </a:r>
            <a:endParaRPr/>
          </a:p>
        </p:txBody>
      </p:sp>
      <p:sp>
        <p:nvSpPr>
          <p:cNvPr id="630" name="Google Shape;630;p25"/>
          <p:cNvSpPr txBox="1"/>
          <p:nvPr>
            <p:ph idx="12" type="sldNum"/>
          </p:nvPr>
        </p:nvSpPr>
        <p:spPr>
          <a:xfrm>
            <a:off x="7425344" y="6459786"/>
            <a:ext cx="98401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26"/>
          <p:cNvSpPr txBox="1"/>
          <p:nvPr>
            <p:ph type="title"/>
          </p:nvPr>
        </p:nvSpPr>
        <p:spPr>
          <a:xfrm>
            <a:off x="822960" y="286604"/>
            <a:ext cx="75438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000000"/>
              </a:buClr>
              <a:buSzPts val="4800"/>
              <a:buFont typeface="Times New Roman"/>
              <a:buNone/>
            </a:pPr>
            <a:r>
              <a:rPr lang="en-US" sz="4800">
                <a:solidFill>
                  <a:srgbClr val="000000"/>
                </a:solidFill>
                <a:latin typeface="Times New Roman"/>
                <a:ea typeface="Times New Roman"/>
                <a:cs typeface="Times New Roman"/>
                <a:sym typeface="Times New Roman"/>
              </a:rPr>
              <a:t>Basic E-R notation </a:t>
            </a:r>
            <a:endParaRPr/>
          </a:p>
        </p:txBody>
      </p:sp>
      <p:pic>
        <p:nvPicPr>
          <p:cNvPr id="636" name="Google Shape;636;p26"/>
          <p:cNvPicPr preferRelativeResize="0"/>
          <p:nvPr>
            <p:ph idx="1" type="body"/>
          </p:nvPr>
        </p:nvPicPr>
        <p:blipFill rotWithShape="1">
          <a:blip r:embed="rId3">
            <a:alphaModFix/>
          </a:blip>
          <a:srcRect b="0" l="0" r="0" t="0"/>
          <a:stretch/>
        </p:blipFill>
        <p:spPr>
          <a:xfrm>
            <a:off x="1558206" y="1846263"/>
            <a:ext cx="6072037" cy="4022725"/>
          </a:xfrm>
          <a:prstGeom prst="rect">
            <a:avLst/>
          </a:prstGeom>
          <a:noFill/>
          <a:ln>
            <a:noFill/>
          </a:ln>
        </p:spPr>
      </p:pic>
      <p:sp>
        <p:nvSpPr>
          <p:cNvPr id="637" name="Google Shape;637;p26"/>
          <p:cNvSpPr txBox="1"/>
          <p:nvPr>
            <p:ph idx="12" type="sldNum"/>
          </p:nvPr>
        </p:nvSpPr>
        <p:spPr>
          <a:xfrm>
            <a:off x="7425344" y="6459786"/>
            <a:ext cx="98401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27"/>
          <p:cNvSpPr txBox="1"/>
          <p:nvPr>
            <p:ph type="title"/>
          </p:nvPr>
        </p:nvSpPr>
        <p:spPr>
          <a:xfrm>
            <a:off x="822960" y="286604"/>
            <a:ext cx="75438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Degree of Relationships.</a:t>
            </a:r>
            <a:endParaRPr/>
          </a:p>
        </p:txBody>
      </p:sp>
      <p:sp>
        <p:nvSpPr>
          <p:cNvPr id="643" name="Google Shape;643;p27"/>
          <p:cNvSpPr txBox="1"/>
          <p:nvPr>
            <p:ph idx="12" type="sldNum"/>
          </p:nvPr>
        </p:nvSpPr>
        <p:spPr>
          <a:xfrm>
            <a:off x="7425344" y="6459786"/>
            <a:ext cx="98401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44" name="Google Shape;644;p27"/>
          <p:cNvSpPr txBox="1"/>
          <p:nvPr>
            <p:ph idx="1" type="body"/>
          </p:nvPr>
        </p:nvSpPr>
        <p:spPr>
          <a:xfrm>
            <a:off x="822959" y="1845734"/>
            <a:ext cx="7543801" cy="4023360"/>
          </a:xfrm>
          <a:prstGeom prst="rect">
            <a:avLst/>
          </a:prstGeom>
          <a:noFill/>
          <a:ln>
            <a:noFill/>
          </a:ln>
        </p:spPr>
        <p:txBody>
          <a:bodyPr anchorCtr="0" anchor="t" bIns="45700" lIns="0" spcFirstLastPara="1" rIns="0" wrap="square" tIns="45700">
            <a:normAutofit/>
          </a:bodyPr>
          <a:lstStyle/>
          <a:p>
            <a:pPr indent="-228600" lvl="0" marL="91440" rtl="0" algn="l">
              <a:lnSpc>
                <a:spcPct val="90000"/>
              </a:lnSpc>
              <a:spcBef>
                <a:spcPts val="0"/>
              </a:spcBef>
              <a:spcAft>
                <a:spcPts val="0"/>
              </a:spcAft>
              <a:buSzPts val="3600"/>
              <a:buChar char=" "/>
            </a:pPr>
            <a:r>
              <a:rPr lang="en-US" sz="3600">
                <a:solidFill>
                  <a:srgbClr val="000000"/>
                </a:solidFill>
              </a:rPr>
              <a:t>Degree of a relationship is the number of entity types that participate in it</a:t>
            </a:r>
            <a:endParaRPr/>
          </a:p>
          <a:p>
            <a:pPr indent="-203200" lvl="1" marL="384048" rtl="0" algn="l">
              <a:lnSpc>
                <a:spcPct val="90000"/>
              </a:lnSpc>
              <a:spcBef>
                <a:spcPts val="400"/>
              </a:spcBef>
              <a:spcAft>
                <a:spcPts val="0"/>
              </a:spcAft>
              <a:buSzPts val="3200"/>
              <a:buChar char="◦"/>
            </a:pPr>
            <a:r>
              <a:rPr lang="en-US" sz="3200">
                <a:solidFill>
                  <a:srgbClr val="000000"/>
                </a:solidFill>
              </a:rPr>
              <a:t>Unary Relationship</a:t>
            </a:r>
            <a:endParaRPr/>
          </a:p>
          <a:p>
            <a:pPr indent="-203200" lvl="1" marL="384048" rtl="0" algn="l">
              <a:lnSpc>
                <a:spcPct val="90000"/>
              </a:lnSpc>
              <a:spcBef>
                <a:spcPts val="600"/>
              </a:spcBef>
              <a:spcAft>
                <a:spcPts val="0"/>
              </a:spcAft>
              <a:buSzPts val="3200"/>
              <a:buChar char="◦"/>
            </a:pPr>
            <a:r>
              <a:rPr lang="en-US" sz="3200">
                <a:solidFill>
                  <a:srgbClr val="000000"/>
                </a:solidFill>
              </a:rPr>
              <a:t>Binary Relationship</a:t>
            </a:r>
            <a:endParaRPr/>
          </a:p>
          <a:p>
            <a:pPr indent="-203200" lvl="1" marL="384048" rtl="0" algn="l">
              <a:lnSpc>
                <a:spcPct val="90000"/>
              </a:lnSpc>
              <a:spcBef>
                <a:spcPts val="600"/>
              </a:spcBef>
              <a:spcAft>
                <a:spcPts val="0"/>
              </a:spcAft>
              <a:buSzPts val="3200"/>
              <a:buChar char="◦"/>
            </a:pPr>
            <a:r>
              <a:rPr lang="en-US" sz="3200">
                <a:solidFill>
                  <a:srgbClr val="000000"/>
                </a:solidFill>
              </a:rPr>
              <a:t>Ternary Relationship</a:t>
            </a:r>
            <a:endParaRPr/>
          </a:p>
          <a:p>
            <a:pPr indent="0" lvl="0" marL="91440" rtl="0" algn="l">
              <a:lnSpc>
                <a:spcPct val="90000"/>
              </a:lnSpc>
              <a:spcBef>
                <a:spcPts val="1600"/>
              </a:spcBef>
              <a:spcAft>
                <a:spcPts val="0"/>
              </a:spcAft>
              <a:buSzPts val="1600"/>
              <a:buNone/>
            </a:pPr>
            <a:r>
              <a:t/>
            </a:r>
            <a:endParaRPr sz="16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28"/>
          <p:cNvSpPr txBox="1"/>
          <p:nvPr>
            <p:ph type="title"/>
          </p:nvPr>
        </p:nvSpPr>
        <p:spPr>
          <a:xfrm>
            <a:off x="822960" y="286604"/>
            <a:ext cx="75438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Degree of Relationships.</a:t>
            </a:r>
            <a:endParaRPr/>
          </a:p>
        </p:txBody>
      </p:sp>
      <p:pic>
        <p:nvPicPr>
          <p:cNvPr id="650" name="Google Shape;650;p28"/>
          <p:cNvPicPr preferRelativeResize="0"/>
          <p:nvPr>
            <p:ph idx="1" type="body"/>
          </p:nvPr>
        </p:nvPicPr>
        <p:blipFill rotWithShape="1">
          <a:blip r:embed="rId3">
            <a:alphaModFix/>
          </a:blip>
          <a:srcRect b="0" l="0" r="0" t="0"/>
          <a:stretch/>
        </p:blipFill>
        <p:spPr>
          <a:xfrm>
            <a:off x="1762476" y="1846263"/>
            <a:ext cx="5663498" cy="4022725"/>
          </a:xfrm>
          <a:prstGeom prst="rect">
            <a:avLst/>
          </a:prstGeom>
          <a:noFill/>
          <a:ln>
            <a:noFill/>
          </a:ln>
        </p:spPr>
      </p:pic>
      <p:sp>
        <p:nvSpPr>
          <p:cNvPr id="651" name="Google Shape;651;p28"/>
          <p:cNvSpPr txBox="1"/>
          <p:nvPr>
            <p:ph idx="12" type="sldNum"/>
          </p:nvPr>
        </p:nvSpPr>
        <p:spPr>
          <a:xfrm>
            <a:off x="7425344" y="6459786"/>
            <a:ext cx="98401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29"/>
          <p:cNvSpPr txBox="1"/>
          <p:nvPr>
            <p:ph type="title"/>
          </p:nvPr>
        </p:nvSpPr>
        <p:spPr>
          <a:xfrm>
            <a:off x="822960" y="286604"/>
            <a:ext cx="75438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000000"/>
              </a:buClr>
              <a:buSzPts val="4800"/>
              <a:buFont typeface="Calibri"/>
              <a:buNone/>
            </a:pPr>
            <a:r>
              <a:rPr lang="en-US">
                <a:solidFill>
                  <a:srgbClr val="000000"/>
                </a:solidFill>
              </a:rPr>
              <a:t>Cardinality Constraints</a:t>
            </a:r>
            <a:endParaRPr/>
          </a:p>
        </p:txBody>
      </p:sp>
      <p:sp>
        <p:nvSpPr>
          <p:cNvPr id="657" name="Google Shape;657;p29"/>
          <p:cNvSpPr txBox="1"/>
          <p:nvPr>
            <p:ph idx="1" type="body"/>
          </p:nvPr>
        </p:nvSpPr>
        <p:spPr>
          <a:xfrm>
            <a:off x="822959" y="1845734"/>
            <a:ext cx="7543801" cy="4023360"/>
          </a:xfrm>
          <a:prstGeom prst="rect">
            <a:avLst/>
          </a:prstGeom>
          <a:noFill/>
          <a:ln>
            <a:noFill/>
          </a:ln>
        </p:spPr>
        <p:txBody>
          <a:bodyPr anchorCtr="0" anchor="t" bIns="45700" lIns="0" spcFirstLastPara="1" rIns="0" wrap="square" tIns="45700">
            <a:normAutofit/>
          </a:bodyPr>
          <a:lstStyle/>
          <a:p>
            <a:pPr indent="-127000" lvl="0" marL="91440" rtl="0" algn="l">
              <a:lnSpc>
                <a:spcPct val="90000"/>
              </a:lnSpc>
              <a:spcBef>
                <a:spcPts val="0"/>
              </a:spcBef>
              <a:spcAft>
                <a:spcPts val="0"/>
              </a:spcAft>
              <a:buSzPts val="2000"/>
              <a:buChar char=" "/>
            </a:pPr>
            <a:r>
              <a:rPr lang="en-US">
                <a:solidFill>
                  <a:srgbClr val="000000"/>
                </a:solidFill>
              </a:rPr>
              <a:t>Cardinality Constraints—the number of instances of one entity that can or must be associated with each instance of another entity</a:t>
            </a:r>
            <a:endParaRPr/>
          </a:p>
          <a:p>
            <a:pPr indent="-127000" lvl="0" marL="91440" rtl="0" algn="l">
              <a:lnSpc>
                <a:spcPct val="90000"/>
              </a:lnSpc>
              <a:spcBef>
                <a:spcPts val="1400"/>
              </a:spcBef>
              <a:spcAft>
                <a:spcPts val="0"/>
              </a:spcAft>
              <a:buSzPts val="2000"/>
              <a:buChar char=" "/>
            </a:pPr>
            <a:r>
              <a:rPr lang="en-US">
                <a:solidFill>
                  <a:srgbClr val="000000"/>
                </a:solidFill>
              </a:rPr>
              <a:t>Minimum Cardinality</a:t>
            </a:r>
            <a:endParaRPr/>
          </a:p>
          <a:p>
            <a:pPr indent="-182880" lvl="1" marL="384048" rtl="0" algn="l">
              <a:lnSpc>
                <a:spcPct val="90000"/>
              </a:lnSpc>
              <a:spcBef>
                <a:spcPts val="400"/>
              </a:spcBef>
              <a:spcAft>
                <a:spcPts val="0"/>
              </a:spcAft>
              <a:buSzPts val="1800"/>
              <a:buChar char="◦"/>
            </a:pPr>
            <a:r>
              <a:rPr lang="en-US">
                <a:solidFill>
                  <a:srgbClr val="000000"/>
                </a:solidFill>
              </a:rPr>
              <a:t>If zero, then optional</a:t>
            </a:r>
            <a:endParaRPr/>
          </a:p>
          <a:p>
            <a:pPr indent="-182880" lvl="1" marL="384048" rtl="0" algn="l">
              <a:lnSpc>
                <a:spcPct val="90000"/>
              </a:lnSpc>
              <a:spcBef>
                <a:spcPts val="600"/>
              </a:spcBef>
              <a:spcAft>
                <a:spcPts val="0"/>
              </a:spcAft>
              <a:buSzPts val="1800"/>
              <a:buChar char="◦"/>
            </a:pPr>
            <a:r>
              <a:rPr lang="en-US">
                <a:solidFill>
                  <a:srgbClr val="000000"/>
                </a:solidFill>
              </a:rPr>
              <a:t>If one or more, then mandatory</a:t>
            </a:r>
            <a:endParaRPr/>
          </a:p>
          <a:p>
            <a:pPr indent="-127000" lvl="0" marL="91440" rtl="0" algn="l">
              <a:lnSpc>
                <a:spcPct val="90000"/>
              </a:lnSpc>
              <a:spcBef>
                <a:spcPts val="1600"/>
              </a:spcBef>
              <a:spcAft>
                <a:spcPts val="0"/>
              </a:spcAft>
              <a:buSzPts val="2000"/>
              <a:buChar char=" "/>
            </a:pPr>
            <a:r>
              <a:rPr lang="en-US">
                <a:solidFill>
                  <a:srgbClr val="000000"/>
                </a:solidFill>
              </a:rPr>
              <a:t>Maximum Cardinality</a:t>
            </a:r>
            <a:endParaRPr/>
          </a:p>
          <a:p>
            <a:pPr indent="-182880" lvl="1" marL="384048" rtl="0" algn="l">
              <a:lnSpc>
                <a:spcPct val="90000"/>
              </a:lnSpc>
              <a:spcBef>
                <a:spcPts val="400"/>
              </a:spcBef>
              <a:spcAft>
                <a:spcPts val="0"/>
              </a:spcAft>
              <a:buSzPts val="1800"/>
              <a:buChar char="◦"/>
            </a:pPr>
            <a:r>
              <a:rPr lang="en-US">
                <a:solidFill>
                  <a:srgbClr val="000000"/>
                </a:solidFill>
              </a:rPr>
              <a:t>The maximum number</a:t>
            </a:r>
            <a:endParaRPr/>
          </a:p>
          <a:p>
            <a:pPr indent="0" lvl="0" marL="91440" rtl="0" algn="l">
              <a:lnSpc>
                <a:spcPct val="90000"/>
              </a:lnSpc>
              <a:spcBef>
                <a:spcPts val="1600"/>
              </a:spcBef>
              <a:spcAft>
                <a:spcPts val="0"/>
              </a:spcAft>
              <a:buSzPts val="2800"/>
              <a:buFont typeface="Calibri"/>
              <a:buNone/>
            </a:pPr>
            <a:r>
              <a:t/>
            </a:r>
            <a:endParaRPr sz="2800">
              <a:solidFill>
                <a:srgbClr val="000000"/>
              </a:solidFill>
            </a:endParaRPr>
          </a:p>
          <a:p>
            <a:pPr indent="0" lvl="0" marL="91440" rtl="0" algn="l">
              <a:lnSpc>
                <a:spcPct val="90000"/>
              </a:lnSpc>
              <a:spcBef>
                <a:spcPts val="1400"/>
              </a:spcBef>
              <a:spcAft>
                <a:spcPts val="0"/>
              </a:spcAft>
              <a:buSzPts val="2000"/>
              <a:buNone/>
            </a:pPr>
            <a:r>
              <a:t/>
            </a:r>
            <a:endParaRPr/>
          </a:p>
        </p:txBody>
      </p:sp>
      <p:sp>
        <p:nvSpPr>
          <p:cNvPr id="658" name="Google Shape;658;p29"/>
          <p:cNvSpPr txBox="1"/>
          <p:nvPr>
            <p:ph idx="12" type="sldNum"/>
          </p:nvPr>
        </p:nvSpPr>
        <p:spPr>
          <a:xfrm>
            <a:off x="7425344" y="6459786"/>
            <a:ext cx="98401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3"/>
          <p:cNvSpPr txBox="1"/>
          <p:nvPr>
            <p:ph type="title"/>
          </p:nvPr>
        </p:nvSpPr>
        <p:spPr>
          <a:xfrm>
            <a:off x="822960" y="286604"/>
            <a:ext cx="7543800" cy="145075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2800"/>
              <a:buFont typeface="Lato"/>
              <a:buNone/>
            </a:pPr>
            <a:br>
              <a:rPr b="1" lang="en-US" sz="2800">
                <a:latin typeface="Lato"/>
                <a:ea typeface="Lato"/>
                <a:cs typeface="Lato"/>
                <a:sym typeface="Lato"/>
              </a:rPr>
            </a:br>
            <a:r>
              <a:rPr b="1" lang="en-US" sz="2800">
                <a:latin typeface="Lato"/>
                <a:ea typeface="Lato"/>
                <a:cs typeface="Lato"/>
                <a:sym typeface="Lato"/>
              </a:rPr>
              <a:t>Why is Data Modeling important (And what are the benefits)?</a:t>
            </a:r>
            <a:endParaRPr sz="2800"/>
          </a:p>
        </p:txBody>
      </p:sp>
      <p:sp>
        <p:nvSpPr>
          <p:cNvPr id="471" name="Google Shape;471;p3"/>
          <p:cNvSpPr txBox="1"/>
          <p:nvPr>
            <p:ph idx="1" type="body"/>
          </p:nvPr>
        </p:nvSpPr>
        <p:spPr>
          <a:xfrm>
            <a:off x="822959" y="1845734"/>
            <a:ext cx="7543801" cy="4023360"/>
          </a:xfrm>
          <a:prstGeom prst="rect">
            <a:avLst/>
          </a:prstGeom>
          <a:noFill/>
          <a:ln>
            <a:noFill/>
          </a:ln>
        </p:spPr>
        <p:txBody>
          <a:bodyPr anchorCtr="0" anchor="t" bIns="45700" lIns="0" spcFirstLastPara="1" rIns="0" wrap="square" tIns="45700">
            <a:normAutofit/>
          </a:bodyPr>
          <a:lstStyle/>
          <a:p>
            <a:pPr indent="-342900" lvl="0" marL="342900" rtl="0" algn="l">
              <a:lnSpc>
                <a:spcPct val="90000"/>
              </a:lnSpc>
              <a:spcBef>
                <a:spcPts val="0"/>
              </a:spcBef>
              <a:spcAft>
                <a:spcPts val="0"/>
              </a:spcAft>
              <a:buSzPts val="2000"/>
              <a:buFont typeface="Arial"/>
              <a:buChar char="•"/>
            </a:pPr>
            <a:r>
              <a:rPr lang="en-US" sz="2000">
                <a:solidFill>
                  <a:srgbClr val="000000"/>
                </a:solidFill>
                <a:latin typeface="Calibri"/>
                <a:ea typeface="Calibri"/>
                <a:cs typeface="Calibri"/>
                <a:sym typeface="Calibri"/>
              </a:rPr>
              <a:t>Higher Quality Applications</a:t>
            </a:r>
            <a:endParaRPr/>
          </a:p>
          <a:p>
            <a:pPr indent="-342900" lvl="0" marL="342900" rtl="0" algn="l">
              <a:lnSpc>
                <a:spcPct val="90000"/>
              </a:lnSpc>
              <a:spcBef>
                <a:spcPts val="1400"/>
              </a:spcBef>
              <a:spcAft>
                <a:spcPts val="0"/>
              </a:spcAft>
              <a:buSzPts val="2000"/>
              <a:buFont typeface="Arial"/>
              <a:buChar char="•"/>
            </a:pPr>
            <a:r>
              <a:rPr lang="en-US" sz="2000">
                <a:solidFill>
                  <a:srgbClr val="000000"/>
                </a:solidFill>
                <a:latin typeface="Calibri"/>
                <a:ea typeface="Calibri"/>
                <a:cs typeface="Calibri"/>
                <a:sym typeface="Calibri"/>
              </a:rPr>
              <a:t>Reduced Cost &amp; Time of Application Development</a:t>
            </a:r>
            <a:r>
              <a:rPr b="1" lang="en-US" sz="2000">
                <a:latin typeface="Lato"/>
                <a:ea typeface="Lato"/>
                <a:cs typeface="Lato"/>
                <a:sym typeface="Lato"/>
              </a:rPr>
              <a:t> </a:t>
            </a:r>
            <a:endParaRPr/>
          </a:p>
          <a:p>
            <a:pPr indent="-342900" lvl="0" marL="342900" rtl="0" algn="l">
              <a:lnSpc>
                <a:spcPct val="90000"/>
              </a:lnSpc>
              <a:spcBef>
                <a:spcPts val="1400"/>
              </a:spcBef>
              <a:spcAft>
                <a:spcPts val="0"/>
              </a:spcAft>
              <a:buSzPts val="2000"/>
              <a:buFont typeface="Arial"/>
              <a:buChar char="•"/>
            </a:pPr>
            <a:r>
              <a:rPr lang="en-US" sz="2000">
                <a:solidFill>
                  <a:srgbClr val="000000"/>
                </a:solidFill>
                <a:latin typeface="Calibri"/>
                <a:ea typeface="Calibri"/>
                <a:cs typeface="Calibri"/>
                <a:sym typeface="Calibri"/>
              </a:rPr>
              <a:t>Early Detection of Data Issues &amp; Errors </a:t>
            </a:r>
            <a:endParaRPr/>
          </a:p>
          <a:p>
            <a:pPr indent="-342900" lvl="0" marL="342900" rtl="0" algn="l">
              <a:lnSpc>
                <a:spcPct val="90000"/>
              </a:lnSpc>
              <a:spcBef>
                <a:spcPts val="1400"/>
              </a:spcBef>
              <a:spcAft>
                <a:spcPts val="0"/>
              </a:spcAft>
              <a:buSzPts val="2000"/>
              <a:buFont typeface="Arial"/>
              <a:buChar char="•"/>
            </a:pPr>
            <a:r>
              <a:rPr lang="en-US" sz="2000">
                <a:solidFill>
                  <a:srgbClr val="000000"/>
                </a:solidFill>
                <a:latin typeface="Calibri"/>
                <a:ea typeface="Calibri"/>
                <a:cs typeface="Calibri"/>
                <a:sym typeface="Calibri"/>
              </a:rPr>
              <a:t>Faster Application Performance</a:t>
            </a:r>
            <a:endParaRPr/>
          </a:p>
          <a:p>
            <a:pPr indent="-342900" lvl="0" marL="342900" rtl="0" algn="l">
              <a:lnSpc>
                <a:spcPct val="90000"/>
              </a:lnSpc>
              <a:spcBef>
                <a:spcPts val="1400"/>
              </a:spcBef>
              <a:spcAft>
                <a:spcPts val="0"/>
              </a:spcAft>
              <a:buSzPts val="2000"/>
              <a:buFont typeface="Arial"/>
              <a:buChar char="•"/>
            </a:pPr>
            <a:r>
              <a:rPr lang="en-US" sz="2000">
                <a:solidFill>
                  <a:srgbClr val="000000"/>
                </a:solidFill>
                <a:latin typeface="Calibri"/>
                <a:ea typeface="Calibri"/>
                <a:cs typeface="Calibri"/>
                <a:sym typeface="Calibri"/>
              </a:rPr>
              <a:t>Better Documentation for long term maintenance </a:t>
            </a:r>
            <a:endParaRPr/>
          </a:p>
          <a:p>
            <a:pPr indent="-215900" lvl="0" marL="342900" rtl="0" algn="l">
              <a:lnSpc>
                <a:spcPct val="90000"/>
              </a:lnSpc>
              <a:spcBef>
                <a:spcPts val="1400"/>
              </a:spcBef>
              <a:spcAft>
                <a:spcPts val="0"/>
              </a:spcAft>
              <a:buSzPts val="2000"/>
              <a:buFont typeface="Arial"/>
              <a:buNone/>
            </a:pPr>
            <a:r>
              <a:t/>
            </a:r>
            <a:endParaRPr sz="2000">
              <a:solidFill>
                <a:srgbClr val="000000"/>
              </a:solidFill>
              <a:latin typeface="Calibri"/>
              <a:ea typeface="Calibri"/>
              <a:cs typeface="Calibri"/>
              <a:sym typeface="Calibri"/>
            </a:endParaRPr>
          </a:p>
          <a:p>
            <a:pPr indent="-215900" lvl="0" marL="342900" rtl="0" algn="l">
              <a:lnSpc>
                <a:spcPct val="90000"/>
              </a:lnSpc>
              <a:spcBef>
                <a:spcPts val="1400"/>
              </a:spcBef>
              <a:spcAft>
                <a:spcPts val="0"/>
              </a:spcAft>
              <a:buSzPts val="2000"/>
              <a:buFont typeface="Arial"/>
              <a:buNone/>
            </a:pPr>
            <a:r>
              <a:t/>
            </a:r>
            <a:endParaRPr sz="2000">
              <a:solidFill>
                <a:srgbClr val="000000"/>
              </a:solidFill>
              <a:latin typeface="Calibri"/>
              <a:ea typeface="Calibri"/>
              <a:cs typeface="Calibri"/>
              <a:sym typeface="Calibri"/>
            </a:endParaRPr>
          </a:p>
          <a:p>
            <a:pPr indent="0" lvl="0" marL="91440" rtl="0" algn="l">
              <a:lnSpc>
                <a:spcPct val="90000"/>
              </a:lnSpc>
              <a:spcBef>
                <a:spcPts val="1400"/>
              </a:spcBef>
              <a:spcAft>
                <a:spcPts val="0"/>
              </a:spcAft>
              <a:buSzPts val="2000"/>
              <a:buNone/>
            </a:pPr>
            <a:r>
              <a:t/>
            </a:r>
            <a:endParaRPr/>
          </a:p>
        </p:txBody>
      </p:sp>
      <p:sp>
        <p:nvSpPr>
          <p:cNvPr id="472" name="Google Shape;472;p3"/>
          <p:cNvSpPr txBox="1"/>
          <p:nvPr>
            <p:ph idx="12" type="sldNum"/>
          </p:nvPr>
        </p:nvSpPr>
        <p:spPr>
          <a:xfrm>
            <a:off x="7425344" y="6459786"/>
            <a:ext cx="98401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30"/>
          <p:cNvSpPr txBox="1"/>
          <p:nvPr>
            <p:ph type="title"/>
          </p:nvPr>
        </p:nvSpPr>
        <p:spPr>
          <a:xfrm>
            <a:off x="822960" y="286604"/>
            <a:ext cx="75438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Example of unary relationship:</a:t>
            </a:r>
            <a:endParaRPr/>
          </a:p>
        </p:txBody>
      </p:sp>
      <p:sp>
        <p:nvSpPr>
          <p:cNvPr id="664" name="Google Shape;664;p30"/>
          <p:cNvSpPr txBox="1"/>
          <p:nvPr>
            <p:ph idx="12" type="sldNum"/>
          </p:nvPr>
        </p:nvSpPr>
        <p:spPr>
          <a:xfrm>
            <a:off x="7425344" y="6459786"/>
            <a:ext cx="98401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65" name="Google Shape;665;p30"/>
          <p:cNvPicPr preferRelativeResize="0"/>
          <p:nvPr>
            <p:ph idx="1" type="body"/>
          </p:nvPr>
        </p:nvPicPr>
        <p:blipFill rotWithShape="1">
          <a:blip r:embed="rId3">
            <a:alphaModFix/>
          </a:blip>
          <a:srcRect b="0" l="0" r="0" t="0"/>
          <a:stretch/>
        </p:blipFill>
        <p:spPr>
          <a:xfrm>
            <a:off x="822325" y="3023329"/>
            <a:ext cx="7543800" cy="166859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31"/>
          <p:cNvSpPr txBox="1"/>
          <p:nvPr>
            <p:ph type="title"/>
          </p:nvPr>
        </p:nvSpPr>
        <p:spPr>
          <a:xfrm>
            <a:off x="822960" y="286604"/>
            <a:ext cx="75438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400"/>
              <a:buFont typeface="Calibri"/>
              <a:buNone/>
            </a:pPr>
            <a:r>
              <a:rPr lang="en-US" sz="4400"/>
              <a:t>Example of binary relationship:</a:t>
            </a:r>
            <a:endParaRPr/>
          </a:p>
        </p:txBody>
      </p:sp>
      <p:sp>
        <p:nvSpPr>
          <p:cNvPr id="671" name="Google Shape;671;p31"/>
          <p:cNvSpPr txBox="1"/>
          <p:nvPr>
            <p:ph idx="12" type="sldNum"/>
          </p:nvPr>
        </p:nvSpPr>
        <p:spPr>
          <a:xfrm>
            <a:off x="7425344" y="6459786"/>
            <a:ext cx="98401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72" name="Google Shape;672;p31"/>
          <p:cNvPicPr preferRelativeResize="0"/>
          <p:nvPr>
            <p:ph idx="1" type="body"/>
          </p:nvPr>
        </p:nvPicPr>
        <p:blipFill rotWithShape="1">
          <a:blip r:embed="rId3">
            <a:alphaModFix/>
          </a:blip>
          <a:srcRect b="0" l="0" r="0" t="0"/>
          <a:stretch/>
        </p:blipFill>
        <p:spPr>
          <a:xfrm>
            <a:off x="822325" y="2715837"/>
            <a:ext cx="7543800" cy="22835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32"/>
          <p:cNvSpPr txBox="1"/>
          <p:nvPr>
            <p:ph idx="12" type="sldNum"/>
          </p:nvPr>
        </p:nvSpPr>
        <p:spPr>
          <a:xfrm>
            <a:off x="7425344" y="6459786"/>
            <a:ext cx="98401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78" name="Google Shape;678;p32"/>
          <p:cNvPicPr preferRelativeResize="0"/>
          <p:nvPr/>
        </p:nvPicPr>
        <p:blipFill rotWithShape="1">
          <a:blip r:embed="rId3">
            <a:alphaModFix/>
          </a:blip>
          <a:srcRect b="0" l="0" r="0" t="0"/>
          <a:stretch/>
        </p:blipFill>
        <p:spPr>
          <a:xfrm>
            <a:off x="0" y="382487"/>
            <a:ext cx="9144000" cy="60930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33"/>
          <p:cNvSpPr txBox="1"/>
          <p:nvPr>
            <p:ph idx="12" type="sldNum"/>
          </p:nvPr>
        </p:nvSpPr>
        <p:spPr>
          <a:xfrm>
            <a:off x="7425344" y="6459786"/>
            <a:ext cx="98401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84" name="Google Shape;684;p33"/>
          <p:cNvPicPr preferRelativeResize="0"/>
          <p:nvPr/>
        </p:nvPicPr>
        <p:blipFill rotWithShape="1">
          <a:blip r:embed="rId3">
            <a:alphaModFix/>
          </a:blip>
          <a:srcRect b="0" l="0" r="0" t="0"/>
          <a:stretch/>
        </p:blipFill>
        <p:spPr>
          <a:xfrm>
            <a:off x="0" y="404651"/>
            <a:ext cx="9144000" cy="604869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34"/>
          <p:cNvSpPr txBox="1"/>
          <p:nvPr>
            <p:ph type="title"/>
          </p:nvPr>
        </p:nvSpPr>
        <p:spPr>
          <a:xfrm>
            <a:off x="822960" y="286604"/>
            <a:ext cx="75438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000000"/>
              </a:buClr>
              <a:buSzPts val="4800"/>
              <a:buFont typeface="Calibri"/>
              <a:buNone/>
            </a:pPr>
            <a:r>
              <a:rPr lang="en-US" sz="4800">
                <a:solidFill>
                  <a:srgbClr val="000000"/>
                </a:solidFill>
              </a:rPr>
              <a:t>Strong vs. Weak Entities</a:t>
            </a:r>
            <a:endParaRPr/>
          </a:p>
        </p:txBody>
      </p:sp>
      <p:sp>
        <p:nvSpPr>
          <p:cNvPr id="690" name="Google Shape;690;p34"/>
          <p:cNvSpPr txBox="1"/>
          <p:nvPr>
            <p:ph idx="1" type="body"/>
          </p:nvPr>
        </p:nvSpPr>
        <p:spPr>
          <a:xfrm>
            <a:off x="822959" y="1845734"/>
            <a:ext cx="7543801" cy="4023360"/>
          </a:xfrm>
          <a:prstGeom prst="rect">
            <a:avLst/>
          </a:prstGeom>
          <a:noFill/>
          <a:ln>
            <a:noFill/>
          </a:ln>
        </p:spPr>
        <p:txBody>
          <a:bodyPr anchorCtr="0" anchor="t" bIns="45700" lIns="0" spcFirstLastPara="1" rIns="0" wrap="square" tIns="45700">
            <a:normAutofit lnSpcReduction="10000"/>
          </a:bodyPr>
          <a:lstStyle/>
          <a:p>
            <a:pPr indent="-152400" lvl="0" marL="91440" rtl="0" algn="l">
              <a:lnSpc>
                <a:spcPct val="90000"/>
              </a:lnSpc>
              <a:spcBef>
                <a:spcPts val="0"/>
              </a:spcBef>
              <a:spcAft>
                <a:spcPts val="0"/>
              </a:spcAft>
              <a:buSzPts val="2400"/>
              <a:buChar char=" "/>
            </a:pPr>
            <a:r>
              <a:rPr lang="en-US" sz="2400">
                <a:solidFill>
                  <a:srgbClr val="000000"/>
                </a:solidFill>
              </a:rPr>
              <a:t>Strong entity </a:t>
            </a:r>
            <a:endParaRPr/>
          </a:p>
          <a:p>
            <a:pPr indent="-182880" lvl="1" marL="384048" rtl="0" algn="l">
              <a:lnSpc>
                <a:spcPct val="90000"/>
              </a:lnSpc>
              <a:spcBef>
                <a:spcPts val="400"/>
              </a:spcBef>
              <a:spcAft>
                <a:spcPts val="0"/>
              </a:spcAft>
              <a:buSzPts val="2000"/>
              <a:buChar char="◦"/>
            </a:pPr>
            <a:r>
              <a:rPr lang="en-US" sz="2000">
                <a:solidFill>
                  <a:srgbClr val="000000"/>
                </a:solidFill>
              </a:rPr>
              <a:t>exists independently of other types of entities</a:t>
            </a:r>
            <a:endParaRPr/>
          </a:p>
          <a:p>
            <a:pPr indent="-182880" lvl="1" marL="384048" rtl="0" algn="l">
              <a:lnSpc>
                <a:spcPct val="90000"/>
              </a:lnSpc>
              <a:spcBef>
                <a:spcPts val="600"/>
              </a:spcBef>
              <a:spcAft>
                <a:spcPts val="0"/>
              </a:spcAft>
              <a:buSzPts val="2000"/>
              <a:buChar char="◦"/>
            </a:pPr>
            <a:r>
              <a:rPr lang="en-US" sz="2000">
                <a:solidFill>
                  <a:srgbClr val="000000"/>
                </a:solidFill>
              </a:rPr>
              <a:t>A strong entity will always have a primary key. </a:t>
            </a:r>
            <a:endParaRPr/>
          </a:p>
          <a:p>
            <a:pPr indent="-182880" lvl="1" marL="384048" rtl="0" algn="l">
              <a:lnSpc>
                <a:spcPct val="90000"/>
              </a:lnSpc>
              <a:spcBef>
                <a:spcPts val="600"/>
              </a:spcBef>
              <a:spcAft>
                <a:spcPts val="0"/>
              </a:spcAft>
              <a:buSzPts val="2000"/>
              <a:buChar char="◦"/>
            </a:pPr>
            <a:r>
              <a:rPr lang="en-US" sz="2000">
                <a:solidFill>
                  <a:srgbClr val="000000"/>
                </a:solidFill>
              </a:rPr>
              <a:t>Strong entities are represented by a single rectangle. </a:t>
            </a:r>
            <a:endParaRPr/>
          </a:p>
          <a:p>
            <a:pPr indent="-182880" lvl="1" marL="384048" rtl="0" algn="l">
              <a:lnSpc>
                <a:spcPct val="90000"/>
              </a:lnSpc>
              <a:spcBef>
                <a:spcPts val="600"/>
              </a:spcBef>
              <a:spcAft>
                <a:spcPts val="0"/>
              </a:spcAft>
              <a:buSzPts val="2000"/>
              <a:buChar char="◦"/>
            </a:pPr>
            <a:r>
              <a:rPr lang="en-US" sz="2000">
                <a:solidFill>
                  <a:srgbClr val="000000"/>
                </a:solidFill>
              </a:rPr>
              <a:t>The relationship of two strong entities is represented by a single diamond. </a:t>
            </a:r>
            <a:endParaRPr/>
          </a:p>
          <a:p>
            <a:pPr indent="-182880" lvl="1" marL="384048" rtl="0" algn="l">
              <a:lnSpc>
                <a:spcPct val="90000"/>
              </a:lnSpc>
              <a:spcBef>
                <a:spcPts val="600"/>
              </a:spcBef>
              <a:spcAft>
                <a:spcPts val="0"/>
              </a:spcAft>
              <a:buSzPts val="2000"/>
              <a:buChar char="◦"/>
            </a:pPr>
            <a:r>
              <a:rPr lang="en-US" sz="2000">
                <a:solidFill>
                  <a:srgbClr val="000000"/>
                </a:solidFill>
              </a:rPr>
              <a:t>Various strong entities, when combined together, create a strong entity set. </a:t>
            </a:r>
            <a:endParaRPr/>
          </a:p>
          <a:p>
            <a:pPr indent="-152400" lvl="0" marL="91440" rtl="0" algn="l">
              <a:lnSpc>
                <a:spcPct val="90000"/>
              </a:lnSpc>
              <a:spcBef>
                <a:spcPts val="1600"/>
              </a:spcBef>
              <a:spcAft>
                <a:spcPts val="0"/>
              </a:spcAft>
              <a:buSzPts val="2400"/>
              <a:buChar char=" "/>
            </a:pPr>
            <a:r>
              <a:rPr lang="en-US" sz="2400">
                <a:solidFill>
                  <a:srgbClr val="000000"/>
                </a:solidFill>
              </a:rPr>
              <a:t>Weak entity</a:t>
            </a:r>
            <a:endParaRPr/>
          </a:p>
          <a:p>
            <a:pPr indent="-182880" lvl="1" marL="384048" rtl="0" algn="l">
              <a:lnSpc>
                <a:spcPct val="90000"/>
              </a:lnSpc>
              <a:spcBef>
                <a:spcPts val="400"/>
              </a:spcBef>
              <a:spcAft>
                <a:spcPts val="0"/>
              </a:spcAft>
              <a:buSzPts val="2000"/>
              <a:buChar char="◦"/>
            </a:pPr>
            <a:r>
              <a:rPr lang="en-US" sz="2000">
                <a:solidFill>
                  <a:srgbClr val="000000"/>
                </a:solidFill>
              </a:rPr>
              <a:t>dependent on a strong entity (identifying owner)…cannot exist on its own</a:t>
            </a:r>
            <a:endParaRPr/>
          </a:p>
          <a:p>
            <a:pPr indent="-182880" lvl="1" marL="384048" rtl="0" algn="l">
              <a:lnSpc>
                <a:spcPct val="90000"/>
              </a:lnSpc>
              <a:spcBef>
                <a:spcPts val="600"/>
              </a:spcBef>
              <a:spcAft>
                <a:spcPts val="0"/>
              </a:spcAft>
              <a:buSzPts val="2000"/>
              <a:buChar char="◦"/>
            </a:pPr>
            <a:r>
              <a:rPr lang="en-US" sz="2000">
                <a:solidFill>
                  <a:srgbClr val="000000"/>
                </a:solidFill>
              </a:rPr>
              <a:t>entity box has double line</a:t>
            </a:r>
            <a:endParaRPr/>
          </a:p>
          <a:p>
            <a:pPr indent="0" lvl="0" marL="91440" rtl="0" algn="l">
              <a:lnSpc>
                <a:spcPct val="90000"/>
              </a:lnSpc>
              <a:spcBef>
                <a:spcPts val="1600"/>
              </a:spcBef>
              <a:spcAft>
                <a:spcPts val="0"/>
              </a:spcAft>
              <a:buSzPts val="2000"/>
              <a:buNone/>
            </a:pPr>
            <a:r>
              <a:t/>
            </a:r>
            <a:endParaRPr/>
          </a:p>
        </p:txBody>
      </p:sp>
      <p:sp>
        <p:nvSpPr>
          <p:cNvPr id="691" name="Google Shape;691;p34"/>
          <p:cNvSpPr txBox="1"/>
          <p:nvPr>
            <p:ph idx="12" type="sldNum"/>
          </p:nvPr>
        </p:nvSpPr>
        <p:spPr>
          <a:xfrm>
            <a:off x="7425344" y="6459786"/>
            <a:ext cx="98401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5" name="Shape 695"/>
        <p:cNvGrpSpPr/>
        <p:nvPr/>
      </p:nvGrpSpPr>
      <p:grpSpPr>
        <a:xfrm>
          <a:off x="0" y="0"/>
          <a:ext cx="0" cy="0"/>
          <a:chOff x="0" y="0"/>
          <a:chExt cx="0" cy="0"/>
        </a:xfrm>
      </p:grpSpPr>
      <p:sp>
        <p:nvSpPr>
          <p:cNvPr id="696" name="Google Shape;696;p35"/>
          <p:cNvSpPr/>
          <p:nvPr/>
        </p:nvSpPr>
        <p:spPr>
          <a:xfrm>
            <a:off x="0" y="0"/>
            <a:ext cx="9144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697" name="Google Shape;697;p35"/>
          <p:cNvSpPr/>
          <p:nvPr/>
        </p:nvSpPr>
        <p:spPr>
          <a:xfrm>
            <a:off x="344043" y="457200"/>
            <a:ext cx="8455914" cy="5943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698" name="Google Shape;698;p35"/>
          <p:cNvSpPr/>
          <p:nvPr/>
        </p:nvSpPr>
        <p:spPr>
          <a:xfrm>
            <a:off x="392049" y="521208"/>
            <a:ext cx="8359902" cy="5815584"/>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pic>
        <p:nvPicPr>
          <p:cNvPr id="699" name="Google Shape;699;p35"/>
          <p:cNvPicPr preferRelativeResize="0"/>
          <p:nvPr/>
        </p:nvPicPr>
        <p:blipFill rotWithShape="1">
          <a:blip r:embed="rId3">
            <a:alphaModFix/>
          </a:blip>
          <a:srcRect b="0" l="0" r="0" t="0"/>
          <a:stretch/>
        </p:blipFill>
        <p:spPr>
          <a:xfrm>
            <a:off x="707517" y="1807365"/>
            <a:ext cx="7752969" cy="3236864"/>
          </a:xfrm>
          <a:prstGeom prst="rect">
            <a:avLst/>
          </a:prstGeom>
          <a:noFill/>
          <a:ln>
            <a:noFill/>
          </a:ln>
        </p:spPr>
      </p:pic>
      <p:sp>
        <p:nvSpPr>
          <p:cNvPr id="700" name="Google Shape;700;p35"/>
          <p:cNvSpPr txBox="1"/>
          <p:nvPr>
            <p:ph idx="12" type="sldNum"/>
          </p:nvPr>
        </p:nvSpPr>
        <p:spPr>
          <a:xfrm>
            <a:off x="7425343" y="6459785"/>
            <a:ext cx="984019"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36"/>
          <p:cNvSpPr txBox="1"/>
          <p:nvPr>
            <p:ph type="title"/>
          </p:nvPr>
        </p:nvSpPr>
        <p:spPr>
          <a:xfrm>
            <a:off x="822960" y="758952"/>
            <a:ext cx="7543800" cy="356616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262626"/>
              </a:buClr>
              <a:buSzPts val="8000"/>
              <a:buFont typeface="Calibri"/>
              <a:buNone/>
            </a:pPr>
            <a:r>
              <a:rPr lang="en-US"/>
              <a:t>Today’s Lecture</a:t>
            </a:r>
            <a:endParaRPr/>
          </a:p>
        </p:txBody>
      </p:sp>
      <p:sp>
        <p:nvSpPr>
          <p:cNvPr id="706" name="Google Shape;706;p36"/>
          <p:cNvSpPr txBox="1"/>
          <p:nvPr>
            <p:ph idx="12" type="sldNum"/>
          </p:nvPr>
        </p:nvSpPr>
        <p:spPr>
          <a:xfrm>
            <a:off x="7425344" y="6459786"/>
            <a:ext cx="98401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37"/>
          <p:cNvSpPr txBox="1"/>
          <p:nvPr>
            <p:ph type="title"/>
          </p:nvPr>
        </p:nvSpPr>
        <p:spPr>
          <a:xfrm>
            <a:off x="822960" y="286604"/>
            <a:ext cx="75438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000000"/>
              </a:buClr>
              <a:buSzPts val="4800"/>
              <a:buFont typeface="Lato"/>
              <a:buNone/>
            </a:pPr>
            <a:r>
              <a:rPr b="1" i="0" lang="en-US">
                <a:solidFill>
                  <a:srgbClr val="000000"/>
                </a:solidFill>
                <a:latin typeface="Lato"/>
                <a:ea typeface="Lato"/>
                <a:cs typeface="Lato"/>
                <a:sym typeface="Lato"/>
              </a:rPr>
              <a:t>DBMS - Data Independence</a:t>
            </a:r>
            <a:endParaRPr/>
          </a:p>
        </p:txBody>
      </p:sp>
      <p:sp>
        <p:nvSpPr>
          <p:cNvPr id="712" name="Google Shape;712;p37"/>
          <p:cNvSpPr txBox="1"/>
          <p:nvPr>
            <p:ph idx="1" type="body"/>
          </p:nvPr>
        </p:nvSpPr>
        <p:spPr>
          <a:xfrm>
            <a:off x="822959" y="1845734"/>
            <a:ext cx="7543801" cy="4023360"/>
          </a:xfrm>
          <a:prstGeom prst="rect">
            <a:avLst/>
          </a:prstGeom>
          <a:noFill/>
          <a:ln>
            <a:noFill/>
          </a:ln>
        </p:spPr>
        <p:txBody>
          <a:bodyPr anchorCtr="0" anchor="t" bIns="45700" lIns="0" spcFirstLastPara="1" rIns="0" wrap="square" tIns="45700">
            <a:normAutofit fontScale="92500" lnSpcReduction="10000"/>
          </a:bodyPr>
          <a:lstStyle/>
          <a:p>
            <a:pPr indent="-117475" lvl="0" marL="91440" rtl="0" algn="l">
              <a:lnSpc>
                <a:spcPct val="90000"/>
              </a:lnSpc>
              <a:spcBef>
                <a:spcPts val="0"/>
              </a:spcBef>
              <a:spcAft>
                <a:spcPts val="0"/>
              </a:spcAft>
              <a:buSzPct val="100000"/>
              <a:buChar char=" "/>
            </a:pPr>
            <a:r>
              <a:rPr b="0" i="0" lang="en-US">
                <a:solidFill>
                  <a:srgbClr val="000000"/>
                </a:solidFill>
                <a:latin typeface="Verdana"/>
                <a:ea typeface="Verdana"/>
                <a:cs typeface="Verdana"/>
                <a:sym typeface="Verdana"/>
              </a:rPr>
              <a:t>If a database system is not multi-layered, then it becomes difficult to make any changes in the database system. Database systems are designed in multi-layers.</a:t>
            </a:r>
            <a:endParaRPr/>
          </a:p>
          <a:p>
            <a:pPr indent="-117475" lvl="0" marL="91440" rtl="0" algn="l">
              <a:lnSpc>
                <a:spcPct val="90000"/>
              </a:lnSpc>
              <a:spcBef>
                <a:spcPts val="1400"/>
              </a:spcBef>
              <a:spcAft>
                <a:spcPts val="0"/>
              </a:spcAft>
              <a:buSzPct val="100000"/>
              <a:buChar char=" "/>
            </a:pPr>
            <a:r>
              <a:rPr b="0" i="0" lang="en-US">
                <a:solidFill>
                  <a:srgbClr val="000000"/>
                </a:solidFill>
                <a:latin typeface="Verdana"/>
                <a:ea typeface="Verdana"/>
                <a:cs typeface="Verdana"/>
                <a:sym typeface="Verdana"/>
              </a:rPr>
              <a:t>A database system normally contains a lot of data in addition to users’ data. For example, it stores data about data, known as metadata, to locate and retrieve data easily. It is rather difficult to modify or update a set of metadata once it is stored in the database. But as a DBMS expands, it needs to change over time to satisfy the requirements of the users. If the entire data is dependent, it would become a tedious and highly complex job.</a:t>
            </a:r>
            <a:endParaRPr>
              <a:solidFill>
                <a:srgbClr val="000000"/>
              </a:solidFill>
              <a:latin typeface="Verdana"/>
              <a:ea typeface="Verdana"/>
              <a:cs typeface="Verdana"/>
              <a:sym typeface="Verdana"/>
            </a:endParaRPr>
          </a:p>
          <a:p>
            <a:pPr indent="-117475" lvl="0" marL="91440" rtl="0" algn="l">
              <a:lnSpc>
                <a:spcPct val="90000"/>
              </a:lnSpc>
              <a:spcBef>
                <a:spcPts val="1400"/>
              </a:spcBef>
              <a:spcAft>
                <a:spcPts val="0"/>
              </a:spcAft>
              <a:buSzPct val="100000"/>
              <a:buChar char=" "/>
            </a:pPr>
            <a:r>
              <a:rPr b="0" i="0" lang="en-US">
                <a:solidFill>
                  <a:srgbClr val="000000"/>
                </a:solidFill>
                <a:latin typeface="Verdana"/>
                <a:ea typeface="Verdana"/>
                <a:cs typeface="Verdana"/>
                <a:sym typeface="Verdana"/>
              </a:rPr>
              <a:t>Metadata itself follows a layered architecture, so that when we change data at one layer, it does not affect the data at another level. This data is independent but mapped to each other.</a:t>
            </a:r>
            <a:endParaRPr/>
          </a:p>
        </p:txBody>
      </p:sp>
      <p:sp>
        <p:nvSpPr>
          <p:cNvPr id="713" name="Google Shape;713;p37"/>
          <p:cNvSpPr txBox="1"/>
          <p:nvPr>
            <p:ph idx="12" type="sldNum"/>
          </p:nvPr>
        </p:nvSpPr>
        <p:spPr>
          <a:xfrm>
            <a:off x="7425344" y="6459786"/>
            <a:ext cx="98401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38"/>
          <p:cNvSpPr txBox="1"/>
          <p:nvPr>
            <p:ph type="ctrTitle"/>
          </p:nvPr>
        </p:nvSpPr>
        <p:spPr>
          <a:xfrm>
            <a:off x="822960" y="758952"/>
            <a:ext cx="7543800" cy="356616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262626"/>
              </a:buClr>
              <a:buSzPts val="8000"/>
              <a:buFont typeface="Calibri"/>
              <a:buNone/>
            </a:pPr>
            <a:r>
              <a:rPr lang="en-US"/>
              <a:t>Schema</a:t>
            </a:r>
            <a:endParaRPr/>
          </a:p>
        </p:txBody>
      </p:sp>
      <p:sp>
        <p:nvSpPr>
          <p:cNvPr id="719" name="Google Shape;719;p38"/>
          <p:cNvSpPr txBox="1"/>
          <p:nvPr>
            <p:ph idx="12" type="sldNum"/>
          </p:nvPr>
        </p:nvSpPr>
        <p:spPr>
          <a:xfrm>
            <a:off x="7425344" y="6459786"/>
            <a:ext cx="98401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39"/>
          <p:cNvSpPr txBox="1"/>
          <p:nvPr>
            <p:ph type="title"/>
          </p:nvPr>
        </p:nvSpPr>
        <p:spPr>
          <a:xfrm>
            <a:off x="822960" y="286604"/>
            <a:ext cx="75438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000000"/>
              </a:buClr>
              <a:buSzPts val="4800"/>
              <a:buFont typeface="Lato"/>
              <a:buNone/>
            </a:pPr>
            <a:r>
              <a:rPr b="1" i="0" lang="en-US">
                <a:solidFill>
                  <a:srgbClr val="000000"/>
                </a:solidFill>
                <a:latin typeface="Lato"/>
                <a:ea typeface="Lato"/>
                <a:cs typeface="Lato"/>
                <a:sym typeface="Lato"/>
              </a:rPr>
              <a:t>Data Schemas</a:t>
            </a:r>
            <a:endParaRPr/>
          </a:p>
        </p:txBody>
      </p:sp>
      <p:sp>
        <p:nvSpPr>
          <p:cNvPr id="725" name="Google Shape;725;p39"/>
          <p:cNvSpPr txBox="1"/>
          <p:nvPr>
            <p:ph idx="1" type="body"/>
          </p:nvPr>
        </p:nvSpPr>
        <p:spPr>
          <a:xfrm>
            <a:off x="822959" y="1845734"/>
            <a:ext cx="7543801" cy="4023360"/>
          </a:xfrm>
          <a:prstGeom prst="rect">
            <a:avLst/>
          </a:prstGeom>
          <a:noFill/>
          <a:ln>
            <a:noFill/>
          </a:ln>
        </p:spPr>
        <p:txBody>
          <a:bodyPr anchorCtr="0" anchor="t" bIns="45700" lIns="0" spcFirstLastPara="1" rIns="0" wrap="square" tIns="45700">
            <a:normAutofit fontScale="92500" lnSpcReduction="10000"/>
          </a:bodyPr>
          <a:lstStyle/>
          <a:p>
            <a:pPr indent="-117475" lvl="0" marL="91440" rtl="0" algn="l">
              <a:lnSpc>
                <a:spcPct val="90000"/>
              </a:lnSpc>
              <a:spcBef>
                <a:spcPts val="0"/>
              </a:spcBef>
              <a:spcAft>
                <a:spcPts val="0"/>
              </a:spcAft>
              <a:buSzPct val="100000"/>
              <a:buChar char=" "/>
            </a:pPr>
            <a:r>
              <a:rPr b="0" i="0" lang="en-US">
                <a:solidFill>
                  <a:srgbClr val="000000"/>
                </a:solidFill>
                <a:latin typeface="Verdana"/>
                <a:ea typeface="Verdana"/>
                <a:cs typeface="Verdana"/>
                <a:sym typeface="Verdana"/>
              </a:rPr>
              <a:t>A database schema is the skeleton structure that represents the logical view of the entire database. It defines how the data is organized and how the relations among them are associated. It formulates all the constraints that are to be applied on the data.</a:t>
            </a:r>
            <a:endParaRPr/>
          </a:p>
          <a:p>
            <a:pPr indent="-117475" lvl="0" marL="91440" rtl="0" algn="l">
              <a:lnSpc>
                <a:spcPct val="90000"/>
              </a:lnSpc>
              <a:spcBef>
                <a:spcPts val="1400"/>
              </a:spcBef>
              <a:spcAft>
                <a:spcPts val="0"/>
              </a:spcAft>
              <a:buSzPct val="100000"/>
              <a:buChar char=" "/>
            </a:pPr>
            <a:r>
              <a:rPr b="0" i="0" lang="en-US">
                <a:solidFill>
                  <a:srgbClr val="000000"/>
                </a:solidFill>
                <a:latin typeface="Verdana"/>
                <a:ea typeface="Verdana"/>
                <a:cs typeface="Verdana"/>
                <a:sym typeface="Verdana"/>
              </a:rPr>
              <a:t>A database schema defines its entities and the relationship among them. It contains a descriptive detail of the database, which can be depicted by means of schema diagrams. It’s the database designers who design the schema to help programmers understand the database and make it useful.</a:t>
            </a:r>
            <a:endParaRPr/>
          </a:p>
          <a:p>
            <a:pPr indent="-117475" lvl="0" marL="91440" rtl="0" algn="l">
              <a:lnSpc>
                <a:spcPct val="90000"/>
              </a:lnSpc>
              <a:spcBef>
                <a:spcPts val="1400"/>
              </a:spcBef>
              <a:spcAft>
                <a:spcPts val="0"/>
              </a:spcAft>
              <a:buSzPct val="100000"/>
              <a:buChar char=" "/>
            </a:pPr>
            <a:r>
              <a:rPr lang="en-US">
                <a:solidFill>
                  <a:srgbClr val="000000"/>
                </a:solidFill>
                <a:latin typeface="Verdana"/>
                <a:ea typeface="Verdana"/>
                <a:cs typeface="Verdana"/>
                <a:sym typeface="Verdana"/>
              </a:rPr>
              <a:t>We use DDL to design a schema. (We will study DDL in detail in upcoming lectures.</a:t>
            </a:r>
            <a:endParaRPr/>
          </a:p>
          <a:p>
            <a:pPr indent="-117475" lvl="0" marL="91440" rtl="0" algn="l">
              <a:lnSpc>
                <a:spcPct val="90000"/>
              </a:lnSpc>
              <a:spcBef>
                <a:spcPts val="1400"/>
              </a:spcBef>
              <a:spcAft>
                <a:spcPts val="0"/>
              </a:spcAft>
              <a:buSzPct val="100000"/>
              <a:buChar char=" "/>
            </a:pPr>
            <a:r>
              <a:rPr b="0" i="0" lang="en-US">
                <a:solidFill>
                  <a:srgbClr val="000000"/>
                </a:solidFill>
                <a:latin typeface="Verdana"/>
                <a:ea typeface="Verdana"/>
                <a:cs typeface="Verdana"/>
                <a:sym typeface="Verdana"/>
              </a:rPr>
              <a:t>A schema can have more than one table.</a:t>
            </a:r>
            <a:endParaRPr/>
          </a:p>
          <a:p>
            <a:pPr indent="0" lvl="0" marL="91440" rtl="0" algn="l">
              <a:lnSpc>
                <a:spcPct val="90000"/>
              </a:lnSpc>
              <a:spcBef>
                <a:spcPts val="1400"/>
              </a:spcBef>
              <a:spcAft>
                <a:spcPts val="0"/>
              </a:spcAft>
              <a:buSzPct val="100000"/>
              <a:buNone/>
            </a:pPr>
            <a:r>
              <a:t/>
            </a:r>
            <a:endParaRPr/>
          </a:p>
        </p:txBody>
      </p:sp>
      <p:sp>
        <p:nvSpPr>
          <p:cNvPr id="726" name="Google Shape;726;p39"/>
          <p:cNvSpPr txBox="1"/>
          <p:nvPr>
            <p:ph idx="12" type="sldNum"/>
          </p:nvPr>
        </p:nvSpPr>
        <p:spPr>
          <a:xfrm>
            <a:off x="7425344" y="6459786"/>
            <a:ext cx="98401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
          <p:cNvSpPr txBox="1"/>
          <p:nvPr>
            <p:ph type="title"/>
          </p:nvPr>
        </p:nvSpPr>
        <p:spPr>
          <a:xfrm>
            <a:off x="822960" y="286604"/>
            <a:ext cx="7543800" cy="145075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2800"/>
              <a:buFont typeface="Lato"/>
              <a:buNone/>
            </a:pPr>
            <a:r>
              <a:rPr b="1" lang="en-US" sz="2800">
                <a:latin typeface="Lato"/>
                <a:ea typeface="Lato"/>
                <a:cs typeface="Lato"/>
                <a:sym typeface="Lato"/>
              </a:rPr>
              <a:t>Types of Data Models :</a:t>
            </a:r>
            <a:br>
              <a:rPr lang="en-US" sz="2800">
                <a:solidFill>
                  <a:srgbClr val="000000"/>
                </a:solidFill>
                <a:latin typeface="Calibri"/>
                <a:ea typeface="Calibri"/>
                <a:cs typeface="Calibri"/>
                <a:sym typeface="Calibri"/>
              </a:rPr>
            </a:br>
            <a:endParaRPr sz="2800"/>
          </a:p>
        </p:txBody>
      </p:sp>
      <p:sp>
        <p:nvSpPr>
          <p:cNvPr id="478" name="Google Shape;478;p4"/>
          <p:cNvSpPr txBox="1"/>
          <p:nvPr>
            <p:ph idx="1" type="body"/>
          </p:nvPr>
        </p:nvSpPr>
        <p:spPr>
          <a:xfrm>
            <a:off x="865562" y="1828800"/>
            <a:ext cx="7543801" cy="4023360"/>
          </a:xfrm>
          <a:prstGeom prst="rect">
            <a:avLst/>
          </a:prstGeom>
          <a:noFill/>
          <a:ln>
            <a:noFill/>
          </a:ln>
        </p:spPr>
        <p:txBody>
          <a:bodyPr anchorCtr="0" anchor="t" bIns="45700" lIns="0" spcFirstLastPara="1" rIns="0" wrap="square" tIns="45700">
            <a:normAutofit/>
          </a:bodyPr>
          <a:lstStyle/>
          <a:p>
            <a:pPr indent="-127000" lvl="0" marL="91440" rtl="0" algn="l">
              <a:lnSpc>
                <a:spcPct val="90000"/>
              </a:lnSpc>
              <a:spcBef>
                <a:spcPts val="0"/>
              </a:spcBef>
              <a:spcAft>
                <a:spcPts val="0"/>
              </a:spcAft>
              <a:buSzPts val="2000"/>
              <a:buChar char=" "/>
            </a:pPr>
            <a:r>
              <a:rPr lang="en-US" sz="2000">
                <a:solidFill>
                  <a:srgbClr val="000000"/>
                </a:solidFill>
                <a:latin typeface="Calibri"/>
                <a:ea typeface="Calibri"/>
                <a:cs typeface="Calibri"/>
                <a:sym typeface="Calibri"/>
              </a:rPr>
              <a:t>1. Hierarchical Data Model </a:t>
            </a:r>
            <a:endParaRPr/>
          </a:p>
          <a:p>
            <a:pPr indent="-127000" lvl="0" marL="91440" rtl="0" algn="l">
              <a:lnSpc>
                <a:spcPct val="90000"/>
              </a:lnSpc>
              <a:spcBef>
                <a:spcPts val="1400"/>
              </a:spcBef>
              <a:spcAft>
                <a:spcPts val="0"/>
              </a:spcAft>
              <a:buSzPts val="2000"/>
              <a:buChar char=" "/>
            </a:pPr>
            <a:r>
              <a:rPr lang="en-US" sz="2000">
                <a:solidFill>
                  <a:srgbClr val="000000"/>
                </a:solidFill>
                <a:latin typeface="Calibri"/>
                <a:ea typeface="Calibri"/>
                <a:cs typeface="Calibri"/>
                <a:sym typeface="Calibri"/>
              </a:rPr>
              <a:t>A hierarchical data model is a structure for organizing data into a tree-like hierarchy, otherwise known as a parent-child relationship.  </a:t>
            </a:r>
            <a:endParaRPr/>
          </a:p>
          <a:p>
            <a:pPr indent="-127000" lvl="0" marL="91440" rtl="0" algn="l">
              <a:lnSpc>
                <a:spcPct val="90000"/>
              </a:lnSpc>
              <a:spcBef>
                <a:spcPts val="1400"/>
              </a:spcBef>
              <a:spcAft>
                <a:spcPts val="0"/>
              </a:spcAft>
              <a:buSzPts val="2000"/>
              <a:buChar char=" "/>
            </a:pPr>
            <a:r>
              <a:rPr lang="en-US" sz="2000">
                <a:solidFill>
                  <a:srgbClr val="000000"/>
                </a:solidFill>
                <a:latin typeface="Calibri"/>
                <a:ea typeface="Calibri"/>
                <a:cs typeface="Calibri"/>
                <a:sym typeface="Calibri"/>
              </a:rPr>
              <a:t>A typical example is a sales order: it has many sales items, but each sales item can be associated with only one sales order. The sales order is the parent entity, and the sales item is the child entity.</a:t>
            </a:r>
            <a:endParaRPr/>
          </a:p>
          <a:p>
            <a:pPr indent="-127000" lvl="0" marL="91440" rtl="0" algn="l">
              <a:lnSpc>
                <a:spcPct val="90000"/>
              </a:lnSpc>
              <a:spcBef>
                <a:spcPts val="1400"/>
              </a:spcBef>
              <a:spcAft>
                <a:spcPts val="0"/>
              </a:spcAft>
              <a:buSzPts val="2000"/>
              <a:buChar char=" "/>
            </a:pPr>
            <a:r>
              <a:rPr lang="en-US"/>
              <a:t>Hierarchical Data Model can be effective for certain types of applications with a clear parent-child relationship, its limitations in flexibility, complexity, and query capabilities make it less suitable for modern database needs, particularly in environments that require more dynamic and complex data interactions.</a:t>
            </a:r>
            <a:endParaRPr sz="2000">
              <a:solidFill>
                <a:srgbClr val="000000"/>
              </a:solidFill>
              <a:latin typeface="Calibri"/>
              <a:ea typeface="Calibri"/>
              <a:cs typeface="Calibri"/>
              <a:sym typeface="Calibri"/>
            </a:endParaRPr>
          </a:p>
          <a:p>
            <a:pPr indent="0" lvl="0" marL="91440" rtl="0" algn="l">
              <a:lnSpc>
                <a:spcPct val="90000"/>
              </a:lnSpc>
              <a:spcBef>
                <a:spcPts val="1400"/>
              </a:spcBef>
              <a:spcAft>
                <a:spcPts val="0"/>
              </a:spcAft>
              <a:buSzPts val="2000"/>
              <a:buNone/>
            </a:pPr>
            <a:r>
              <a:t/>
            </a:r>
            <a:endParaRPr/>
          </a:p>
        </p:txBody>
      </p:sp>
      <p:sp>
        <p:nvSpPr>
          <p:cNvPr id="479" name="Google Shape;479;p4"/>
          <p:cNvSpPr txBox="1"/>
          <p:nvPr>
            <p:ph idx="12" type="sldNum"/>
          </p:nvPr>
        </p:nvSpPr>
        <p:spPr>
          <a:xfrm>
            <a:off x="7425344" y="6459786"/>
            <a:ext cx="98401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40"/>
          <p:cNvSpPr txBox="1"/>
          <p:nvPr>
            <p:ph type="title"/>
          </p:nvPr>
        </p:nvSpPr>
        <p:spPr>
          <a:xfrm>
            <a:off x="822960" y="286604"/>
            <a:ext cx="75438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Three Schema Architecture:</a:t>
            </a:r>
            <a:endParaRPr/>
          </a:p>
        </p:txBody>
      </p:sp>
      <p:sp>
        <p:nvSpPr>
          <p:cNvPr id="732" name="Google Shape;732;p40"/>
          <p:cNvSpPr txBox="1"/>
          <p:nvPr>
            <p:ph idx="1" type="body"/>
          </p:nvPr>
        </p:nvSpPr>
        <p:spPr>
          <a:xfrm>
            <a:off x="822959" y="1845734"/>
            <a:ext cx="7543801" cy="4023360"/>
          </a:xfrm>
          <a:prstGeom prst="rect">
            <a:avLst/>
          </a:prstGeom>
          <a:noFill/>
          <a:ln>
            <a:noFill/>
          </a:ln>
        </p:spPr>
        <p:txBody>
          <a:bodyPr anchorCtr="0" anchor="t" bIns="45700" lIns="0" spcFirstLastPara="1" rIns="0" wrap="square" tIns="45700">
            <a:normAutofit/>
          </a:bodyPr>
          <a:lstStyle/>
          <a:p>
            <a:pPr indent="-127000" lvl="0" marL="91440" rtl="0" algn="l">
              <a:lnSpc>
                <a:spcPct val="90000"/>
              </a:lnSpc>
              <a:spcBef>
                <a:spcPts val="0"/>
              </a:spcBef>
              <a:spcAft>
                <a:spcPts val="0"/>
              </a:spcAft>
              <a:buSzPts val="2000"/>
              <a:buChar char=" "/>
            </a:pPr>
            <a:r>
              <a:rPr lang="en-US"/>
              <a:t>Schema means structure. We have.</a:t>
            </a:r>
            <a:endParaRPr/>
          </a:p>
          <a:p>
            <a:pPr indent="-127000" lvl="0" marL="91440" rtl="0" algn="l">
              <a:lnSpc>
                <a:spcPct val="90000"/>
              </a:lnSpc>
              <a:spcBef>
                <a:spcPts val="1400"/>
              </a:spcBef>
              <a:spcAft>
                <a:spcPts val="0"/>
              </a:spcAft>
              <a:buSzPts val="2000"/>
              <a:buChar char=" "/>
            </a:pPr>
            <a:r>
              <a:rPr lang="en-US"/>
              <a:t>1. External schema</a:t>
            </a:r>
            <a:endParaRPr/>
          </a:p>
          <a:p>
            <a:pPr indent="-127000" lvl="0" marL="91440" rtl="0" algn="l">
              <a:lnSpc>
                <a:spcPct val="90000"/>
              </a:lnSpc>
              <a:spcBef>
                <a:spcPts val="1400"/>
              </a:spcBef>
              <a:spcAft>
                <a:spcPts val="0"/>
              </a:spcAft>
              <a:buSzPts val="2000"/>
              <a:buChar char=" "/>
            </a:pPr>
            <a:r>
              <a:rPr lang="en-US"/>
              <a:t>2. Logical Schema</a:t>
            </a:r>
            <a:endParaRPr/>
          </a:p>
          <a:p>
            <a:pPr indent="-127000" lvl="0" marL="91440" rtl="0" algn="l">
              <a:lnSpc>
                <a:spcPct val="90000"/>
              </a:lnSpc>
              <a:spcBef>
                <a:spcPts val="1400"/>
              </a:spcBef>
              <a:spcAft>
                <a:spcPts val="0"/>
              </a:spcAft>
              <a:buSzPts val="2000"/>
              <a:buChar char=" "/>
            </a:pPr>
            <a:r>
              <a:rPr lang="en-US"/>
              <a:t>3. Physical Schema</a:t>
            </a:r>
            <a:endParaRPr/>
          </a:p>
          <a:p>
            <a:pPr indent="0" lvl="0" marL="91440" rtl="0" algn="l">
              <a:lnSpc>
                <a:spcPct val="90000"/>
              </a:lnSpc>
              <a:spcBef>
                <a:spcPts val="140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p:txBody>
      </p:sp>
      <p:sp>
        <p:nvSpPr>
          <p:cNvPr id="733" name="Google Shape;733;p40"/>
          <p:cNvSpPr txBox="1"/>
          <p:nvPr>
            <p:ph idx="12" type="sldNum"/>
          </p:nvPr>
        </p:nvSpPr>
        <p:spPr>
          <a:xfrm>
            <a:off x="7425344" y="6459786"/>
            <a:ext cx="98401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41"/>
          <p:cNvSpPr txBox="1"/>
          <p:nvPr>
            <p:ph type="title"/>
          </p:nvPr>
        </p:nvSpPr>
        <p:spPr>
          <a:xfrm>
            <a:off x="822960" y="286604"/>
            <a:ext cx="75438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b="1" lang="en-US"/>
              <a:t>External Schema (View Level)</a:t>
            </a:r>
            <a:endParaRPr/>
          </a:p>
        </p:txBody>
      </p:sp>
      <p:sp>
        <p:nvSpPr>
          <p:cNvPr id="739" name="Google Shape;739;p41"/>
          <p:cNvSpPr txBox="1"/>
          <p:nvPr>
            <p:ph idx="12" type="sldNum"/>
          </p:nvPr>
        </p:nvSpPr>
        <p:spPr>
          <a:xfrm>
            <a:off x="7425344" y="6459786"/>
            <a:ext cx="98401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40" name="Google Shape;740;p41"/>
          <p:cNvSpPr txBox="1"/>
          <p:nvPr>
            <p:ph idx="1" type="body"/>
          </p:nvPr>
        </p:nvSpPr>
        <p:spPr>
          <a:xfrm>
            <a:off x="822960" y="1905000"/>
            <a:ext cx="7711441" cy="2031325"/>
          </a:xfrm>
          <a:prstGeom prst="rect">
            <a:avLst/>
          </a:prstGeom>
          <a:noFill/>
          <a:ln>
            <a:noFill/>
          </a:ln>
        </p:spPr>
        <p:txBody>
          <a:bodyPr anchorCtr="0" anchor="ctr" bIns="45700" lIns="91425" spcFirstLastPara="1" rIns="91425" wrap="square" tIns="45700">
            <a:spAutoFit/>
          </a:bodyPr>
          <a:lstStyle/>
          <a:p>
            <a:pPr indent="-114300" lvl="0" marL="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What it is</a:t>
            </a:r>
            <a:r>
              <a:rPr b="0" i="0" lang="en-US" sz="1800" u="none" cap="none" strike="noStrike">
                <a:solidFill>
                  <a:schemeClr val="dk1"/>
                </a:solidFill>
                <a:latin typeface="Arial"/>
                <a:ea typeface="Arial"/>
                <a:cs typeface="Arial"/>
                <a:sym typeface="Arial"/>
              </a:rPr>
              <a:t>: This is how users interact with the data. It includes different views of the database tailored to specific user needs.</a:t>
            </a:r>
            <a:endParaRPr/>
          </a:p>
          <a:p>
            <a:pPr indent="-114300" lvl="0" marL="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Example</a:t>
            </a:r>
            <a:r>
              <a:rPr b="0" i="0" lang="en-US" sz="1800" u="none" cap="none" strike="noStrike">
                <a:solidFill>
                  <a:schemeClr val="dk1"/>
                </a:solidFill>
                <a:latin typeface="Arial"/>
                <a:ea typeface="Arial"/>
                <a:cs typeface="Arial"/>
                <a:sym typeface="Arial"/>
              </a:rPr>
              <a:t>: Imagine a library system. A librarian might need to see all book details, while a customer might only want to see book titles and availability. Each of these is a different external schema.</a:t>
            </a:r>
            <a:endParaRPr/>
          </a:p>
          <a:p>
            <a:pPr indent="-114300" lvl="0" marL="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Purpose</a:t>
            </a:r>
            <a:r>
              <a:rPr b="0" i="0" lang="en-US" sz="1800" u="none" cap="none" strike="noStrike">
                <a:solidFill>
                  <a:schemeClr val="dk1"/>
                </a:solidFill>
                <a:latin typeface="Arial"/>
                <a:ea typeface="Arial"/>
                <a:cs typeface="Arial"/>
                <a:sym typeface="Arial"/>
              </a:rPr>
              <a:t>: To provide a user-friendly way of accessing data without overwhelming users with all the details.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42"/>
          <p:cNvSpPr txBox="1"/>
          <p:nvPr>
            <p:ph type="title"/>
          </p:nvPr>
        </p:nvSpPr>
        <p:spPr>
          <a:xfrm>
            <a:off x="822960" y="286604"/>
            <a:ext cx="75438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400"/>
              <a:buFont typeface="Calibri"/>
              <a:buNone/>
            </a:pPr>
            <a:r>
              <a:rPr b="1" lang="en-US" sz="4400"/>
              <a:t>Conceptual Schema (Logical Level)</a:t>
            </a:r>
            <a:endParaRPr sz="4400"/>
          </a:p>
        </p:txBody>
      </p:sp>
      <p:sp>
        <p:nvSpPr>
          <p:cNvPr id="746" name="Google Shape;746;p42"/>
          <p:cNvSpPr txBox="1"/>
          <p:nvPr>
            <p:ph idx="12" type="sldNum"/>
          </p:nvPr>
        </p:nvSpPr>
        <p:spPr>
          <a:xfrm>
            <a:off x="7425344" y="6459786"/>
            <a:ext cx="98401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47" name="Google Shape;747;p42"/>
          <p:cNvSpPr txBox="1"/>
          <p:nvPr>
            <p:ph idx="1" type="body"/>
          </p:nvPr>
        </p:nvSpPr>
        <p:spPr>
          <a:xfrm>
            <a:off x="914400" y="1981200"/>
            <a:ext cx="7696200" cy="2554545"/>
          </a:xfrm>
          <a:prstGeom prst="rect">
            <a:avLst/>
          </a:prstGeom>
          <a:noFill/>
          <a:ln>
            <a:noFill/>
          </a:ln>
        </p:spPr>
        <p:txBody>
          <a:bodyPr anchorCtr="0" anchor="ctr" bIns="45700" lIns="91425" spcFirstLastPara="1" rIns="91425" wrap="square" tIns="45700">
            <a:spAutoFit/>
          </a:bodyPr>
          <a:lstStyle/>
          <a:p>
            <a:pPr indent="-127000" lvl="0" marL="0" marR="0" rtl="0" algn="l">
              <a:lnSpc>
                <a:spcPct val="100000"/>
              </a:lnSpc>
              <a:spcBef>
                <a:spcPts val="0"/>
              </a:spcBef>
              <a:spcAft>
                <a:spcPts val="0"/>
              </a:spcAft>
              <a:buClr>
                <a:schemeClr val="dk1"/>
              </a:buClr>
              <a:buSzPts val="2000"/>
              <a:buFont typeface="Arial"/>
              <a:buChar char="•"/>
            </a:pPr>
            <a:r>
              <a:rPr b="1" i="0" lang="en-US" u="none" cap="none" strike="noStrike">
                <a:solidFill>
                  <a:schemeClr val="dk1"/>
                </a:solidFill>
                <a:latin typeface="Arial"/>
                <a:ea typeface="Arial"/>
                <a:cs typeface="Arial"/>
                <a:sym typeface="Arial"/>
              </a:rPr>
              <a:t>What it is</a:t>
            </a:r>
            <a:r>
              <a:rPr b="0" i="0" lang="en-US" u="none" cap="none" strike="noStrike">
                <a:solidFill>
                  <a:schemeClr val="dk1"/>
                </a:solidFill>
                <a:latin typeface="Arial"/>
                <a:ea typeface="Arial"/>
                <a:cs typeface="Arial"/>
                <a:sym typeface="Arial"/>
              </a:rPr>
              <a:t>: This level describes what data is stored in the database and the relationships between the data. It’s the overall structure of the entire database.</a:t>
            </a:r>
            <a:endParaRPr/>
          </a:p>
          <a:p>
            <a:pPr indent="-127000" lvl="0" marL="0" marR="0" rtl="0" algn="l">
              <a:lnSpc>
                <a:spcPct val="100000"/>
              </a:lnSpc>
              <a:spcBef>
                <a:spcPts val="0"/>
              </a:spcBef>
              <a:spcAft>
                <a:spcPts val="0"/>
              </a:spcAft>
              <a:buClr>
                <a:schemeClr val="dk1"/>
              </a:buClr>
              <a:buSzPts val="2000"/>
              <a:buFont typeface="Arial"/>
              <a:buChar char="•"/>
            </a:pPr>
            <a:r>
              <a:rPr b="1" i="0" lang="en-US" u="none" cap="none" strike="noStrike">
                <a:solidFill>
                  <a:schemeClr val="dk1"/>
                </a:solidFill>
                <a:latin typeface="Arial"/>
                <a:ea typeface="Arial"/>
                <a:cs typeface="Arial"/>
                <a:sym typeface="Arial"/>
              </a:rPr>
              <a:t>Example</a:t>
            </a:r>
            <a:r>
              <a:rPr b="0" i="0" lang="en-US" u="none" cap="none" strike="noStrike">
                <a:solidFill>
                  <a:schemeClr val="dk1"/>
                </a:solidFill>
                <a:latin typeface="Arial"/>
                <a:ea typeface="Arial"/>
                <a:cs typeface="Arial"/>
                <a:sym typeface="Arial"/>
              </a:rPr>
              <a:t>: In the library example, the conceptual schema would define the tables for books, authors, and customers, along with how they relate (e.g., which authors wrote which books).</a:t>
            </a:r>
            <a:endParaRPr/>
          </a:p>
          <a:p>
            <a:pPr indent="-127000" lvl="0" marL="0" marR="0" rtl="0" algn="l">
              <a:lnSpc>
                <a:spcPct val="100000"/>
              </a:lnSpc>
              <a:spcBef>
                <a:spcPts val="0"/>
              </a:spcBef>
              <a:spcAft>
                <a:spcPts val="0"/>
              </a:spcAft>
              <a:buClr>
                <a:schemeClr val="dk1"/>
              </a:buClr>
              <a:buSzPts val="2000"/>
              <a:buFont typeface="Arial"/>
              <a:buChar char="•"/>
            </a:pPr>
            <a:r>
              <a:rPr b="1" i="0" lang="en-US" u="none" cap="none" strike="noStrike">
                <a:solidFill>
                  <a:schemeClr val="dk1"/>
                </a:solidFill>
                <a:latin typeface="Arial"/>
                <a:ea typeface="Arial"/>
                <a:cs typeface="Arial"/>
                <a:sym typeface="Arial"/>
              </a:rPr>
              <a:t>Purpose</a:t>
            </a:r>
            <a:r>
              <a:rPr b="0" i="0" lang="en-US" u="none" cap="none" strike="noStrike">
                <a:solidFill>
                  <a:schemeClr val="dk1"/>
                </a:solidFill>
                <a:latin typeface="Arial"/>
                <a:ea typeface="Arial"/>
                <a:cs typeface="Arial"/>
                <a:sym typeface="Arial"/>
              </a:rPr>
              <a:t>: To provide a unified view of the entire database, ensuring that all data is organized logically.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43"/>
          <p:cNvSpPr txBox="1"/>
          <p:nvPr>
            <p:ph type="title"/>
          </p:nvPr>
        </p:nvSpPr>
        <p:spPr>
          <a:xfrm>
            <a:off x="822960" y="286604"/>
            <a:ext cx="75438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400"/>
              <a:buFont typeface="Calibri"/>
              <a:buNone/>
            </a:pPr>
            <a:r>
              <a:rPr b="1" lang="en-US" sz="4400"/>
              <a:t>Internal Schema (Physical Level)</a:t>
            </a:r>
            <a:endParaRPr/>
          </a:p>
        </p:txBody>
      </p:sp>
      <p:sp>
        <p:nvSpPr>
          <p:cNvPr id="753" name="Google Shape;753;p43"/>
          <p:cNvSpPr txBox="1"/>
          <p:nvPr>
            <p:ph idx="12" type="sldNum"/>
          </p:nvPr>
        </p:nvSpPr>
        <p:spPr>
          <a:xfrm>
            <a:off x="7425344" y="6459786"/>
            <a:ext cx="98401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54" name="Google Shape;754;p43"/>
          <p:cNvSpPr txBox="1"/>
          <p:nvPr>
            <p:ph idx="1" type="body"/>
          </p:nvPr>
        </p:nvSpPr>
        <p:spPr>
          <a:xfrm>
            <a:off x="822959" y="2740505"/>
            <a:ext cx="7635241" cy="2308324"/>
          </a:xfrm>
          <a:prstGeom prst="rect">
            <a:avLst/>
          </a:prstGeom>
          <a:noFill/>
          <a:ln>
            <a:noFill/>
          </a:ln>
        </p:spPr>
        <p:txBody>
          <a:bodyPr anchorCtr="0" anchor="ctr" bIns="45700" lIns="91425" spcFirstLastPara="1" rIns="91425" wrap="square" tIns="45700">
            <a:spAutoFit/>
          </a:bodyPr>
          <a:lstStyle/>
          <a:p>
            <a:pPr indent="-114300" lvl="0" marL="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What it is</a:t>
            </a:r>
            <a:r>
              <a:rPr b="0" i="0" lang="en-US" sz="1800" u="none" cap="none" strike="noStrike">
                <a:solidFill>
                  <a:schemeClr val="dk1"/>
                </a:solidFill>
                <a:latin typeface="Arial"/>
                <a:ea typeface="Arial"/>
                <a:cs typeface="Arial"/>
                <a:sym typeface="Arial"/>
              </a:rPr>
              <a:t>: This level deals with how data is physically stored in the database. It includes details about the storage devices, file structures, and access methods.</a:t>
            </a:r>
            <a:endParaRPr/>
          </a:p>
          <a:p>
            <a:pPr indent="-114300" lvl="0" marL="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Example</a:t>
            </a:r>
            <a:r>
              <a:rPr b="0" i="0" lang="en-US" sz="1800" u="none" cap="none" strike="noStrike">
                <a:solidFill>
                  <a:schemeClr val="dk1"/>
                </a:solidFill>
                <a:latin typeface="Arial"/>
                <a:ea typeface="Arial"/>
                <a:cs typeface="Arial"/>
                <a:sym typeface="Arial"/>
              </a:rPr>
              <a:t>: Continuing with the library, the internal schema would specify how the book data is actually stored on a hard drive, such as in binary format or using specific indexing methods to make retrieval faster.</a:t>
            </a:r>
            <a:endParaRPr/>
          </a:p>
          <a:p>
            <a:pPr indent="-114300" lvl="0" marL="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Purpose</a:t>
            </a:r>
            <a:r>
              <a:rPr b="0" i="0" lang="en-US" sz="1800" u="none" cap="none" strike="noStrike">
                <a:solidFill>
                  <a:schemeClr val="dk1"/>
                </a:solidFill>
                <a:latin typeface="Arial"/>
                <a:ea typeface="Arial"/>
                <a:cs typeface="Arial"/>
                <a:sym typeface="Arial"/>
              </a:rPr>
              <a:t>: To optimize performance and ensure that data is stored efficiently.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44"/>
          <p:cNvSpPr txBox="1"/>
          <p:nvPr>
            <p:ph type="title"/>
          </p:nvPr>
        </p:nvSpPr>
        <p:spPr>
          <a:xfrm>
            <a:off x="822960" y="286604"/>
            <a:ext cx="75438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3600"/>
              <a:buFont typeface="Calibri"/>
              <a:buNone/>
            </a:pPr>
            <a:r>
              <a:rPr b="1" lang="en-US" sz="3600"/>
              <a:t>Why Use Three Schema Architecture?</a:t>
            </a:r>
            <a:endParaRPr/>
          </a:p>
        </p:txBody>
      </p:sp>
      <p:sp>
        <p:nvSpPr>
          <p:cNvPr id="760" name="Google Shape;760;p44"/>
          <p:cNvSpPr txBox="1"/>
          <p:nvPr>
            <p:ph idx="1" type="body"/>
          </p:nvPr>
        </p:nvSpPr>
        <p:spPr>
          <a:xfrm>
            <a:off x="822959" y="1845734"/>
            <a:ext cx="7543801" cy="4023360"/>
          </a:xfrm>
          <a:prstGeom prst="rect">
            <a:avLst/>
          </a:prstGeom>
          <a:noFill/>
          <a:ln>
            <a:noFill/>
          </a:ln>
        </p:spPr>
        <p:txBody>
          <a:bodyPr anchorCtr="0" anchor="t" bIns="45700" lIns="0" spcFirstLastPara="1" rIns="0" wrap="square" tIns="45700">
            <a:normAutofit/>
          </a:bodyPr>
          <a:lstStyle/>
          <a:p>
            <a:pPr indent="-127000" lvl="0" marL="91440" rtl="0" algn="l">
              <a:lnSpc>
                <a:spcPct val="90000"/>
              </a:lnSpc>
              <a:spcBef>
                <a:spcPts val="0"/>
              </a:spcBef>
              <a:spcAft>
                <a:spcPts val="0"/>
              </a:spcAft>
              <a:buSzPts val="2000"/>
              <a:buFont typeface="Arial"/>
              <a:buChar char="•"/>
            </a:pPr>
            <a:r>
              <a:rPr b="1" lang="en-US"/>
              <a:t>Separation of Concerns</a:t>
            </a:r>
            <a:r>
              <a:rPr lang="en-US"/>
              <a:t>: By separating how data is viewed, how it is structured, and how it is stored, developers and users can work independently without affecting each other.</a:t>
            </a:r>
            <a:endParaRPr/>
          </a:p>
          <a:p>
            <a:pPr indent="-127000" lvl="0" marL="91440" rtl="0" algn="l">
              <a:lnSpc>
                <a:spcPct val="90000"/>
              </a:lnSpc>
              <a:spcBef>
                <a:spcPts val="1400"/>
              </a:spcBef>
              <a:spcAft>
                <a:spcPts val="0"/>
              </a:spcAft>
              <a:buSzPts val="2000"/>
              <a:buFont typeface="Arial"/>
              <a:buChar char="•"/>
            </a:pPr>
            <a:r>
              <a:rPr b="1" lang="en-US"/>
              <a:t>Data Independence</a:t>
            </a:r>
            <a:r>
              <a:rPr lang="en-US"/>
              <a:t>: Changes made at one level (like changing storage methods) do not impact the other levels. For example, you could change how data is physically stored without altering how users view or interact with the data.</a:t>
            </a:r>
            <a:endParaRPr/>
          </a:p>
          <a:p>
            <a:pPr indent="-127000" lvl="0" marL="91440" rtl="0" algn="l">
              <a:lnSpc>
                <a:spcPct val="90000"/>
              </a:lnSpc>
              <a:spcBef>
                <a:spcPts val="1400"/>
              </a:spcBef>
              <a:spcAft>
                <a:spcPts val="0"/>
              </a:spcAft>
              <a:buSzPts val="2000"/>
              <a:buFont typeface="Arial"/>
              <a:buChar char="•"/>
            </a:pPr>
            <a:r>
              <a:rPr b="1" lang="en-US"/>
              <a:t>Flexibility</a:t>
            </a:r>
            <a:r>
              <a:rPr lang="en-US"/>
              <a:t>: It allows different users to access the same data in ways that make sense for them, enhancing usability.</a:t>
            </a:r>
            <a:endParaRPr/>
          </a:p>
          <a:p>
            <a:pPr indent="0" lvl="0" marL="91440" rtl="0" algn="l">
              <a:lnSpc>
                <a:spcPct val="90000"/>
              </a:lnSpc>
              <a:spcBef>
                <a:spcPts val="1400"/>
              </a:spcBef>
              <a:spcAft>
                <a:spcPts val="0"/>
              </a:spcAft>
              <a:buSzPts val="2000"/>
              <a:buNone/>
            </a:pPr>
            <a:r>
              <a:t/>
            </a:r>
            <a:endParaRPr/>
          </a:p>
        </p:txBody>
      </p:sp>
      <p:sp>
        <p:nvSpPr>
          <p:cNvPr id="761" name="Google Shape;761;p44"/>
          <p:cNvSpPr txBox="1"/>
          <p:nvPr>
            <p:ph idx="12" type="sldNum"/>
          </p:nvPr>
        </p:nvSpPr>
        <p:spPr>
          <a:xfrm>
            <a:off x="7425344" y="6459786"/>
            <a:ext cx="98401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45"/>
          <p:cNvSpPr txBox="1"/>
          <p:nvPr>
            <p:ph type="title"/>
          </p:nvPr>
        </p:nvSpPr>
        <p:spPr>
          <a:xfrm>
            <a:off x="822960" y="286604"/>
            <a:ext cx="75438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Summary	</a:t>
            </a:r>
            <a:endParaRPr/>
          </a:p>
        </p:txBody>
      </p:sp>
      <p:sp>
        <p:nvSpPr>
          <p:cNvPr id="767" name="Google Shape;767;p45"/>
          <p:cNvSpPr txBox="1"/>
          <p:nvPr>
            <p:ph idx="1" type="body"/>
          </p:nvPr>
        </p:nvSpPr>
        <p:spPr>
          <a:xfrm>
            <a:off x="822959" y="1845734"/>
            <a:ext cx="7543801" cy="4023360"/>
          </a:xfrm>
          <a:prstGeom prst="rect">
            <a:avLst/>
          </a:prstGeom>
          <a:noFill/>
          <a:ln>
            <a:noFill/>
          </a:ln>
        </p:spPr>
        <p:txBody>
          <a:bodyPr anchorCtr="0" anchor="t" bIns="45700" lIns="0" spcFirstLastPara="1" rIns="0" wrap="square" tIns="45700">
            <a:normAutofit/>
          </a:bodyPr>
          <a:lstStyle/>
          <a:p>
            <a:pPr indent="-127000" lvl="0" marL="91440" rtl="0" algn="l">
              <a:lnSpc>
                <a:spcPct val="90000"/>
              </a:lnSpc>
              <a:spcBef>
                <a:spcPts val="0"/>
              </a:spcBef>
              <a:spcAft>
                <a:spcPts val="0"/>
              </a:spcAft>
              <a:buSzPts val="2000"/>
              <a:buChar char=" "/>
            </a:pPr>
            <a:r>
              <a:rPr lang="en-US"/>
              <a:t>In simple terms, the Three Schema Architecture is like a multi-layered cake:</a:t>
            </a:r>
            <a:endParaRPr/>
          </a:p>
          <a:p>
            <a:pPr indent="-127000" lvl="0" marL="91440" rtl="0" algn="l">
              <a:lnSpc>
                <a:spcPct val="90000"/>
              </a:lnSpc>
              <a:spcBef>
                <a:spcPts val="1400"/>
              </a:spcBef>
              <a:spcAft>
                <a:spcPts val="0"/>
              </a:spcAft>
              <a:buSzPts val="2000"/>
              <a:buFont typeface="Arial"/>
              <a:buChar char="•"/>
            </a:pPr>
            <a:r>
              <a:rPr b="1" lang="en-US"/>
              <a:t>External Layer</a:t>
            </a:r>
            <a:r>
              <a:rPr lang="en-US"/>
              <a:t>: The frosting that users see and interact with. (interface designer/frontend designer works here)</a:t>
            </a:r>
            <a:endParaRPr/>
          </a:p>
          <a:p>
            <a:pPr indent="-127000" lvl="0" marL="91440" rtl="0" algn="l">
              <a:lnSpc>
                <a:spcPct val="90000"/>
              </a:lnSpc>
              <a:spcBef>
                <a:spcPts val="1400"/>
              </a:spcBef>
              <a:spcAft>
                <a:spcPts val="0"/>
              </a:spcAft>
              <a:buSzPts val="2000"/>
              <a:buFont typeface="Arial"/>
              <a:buChar char="•"/>
            </a:pPr>
            <a:r>
              <a:rPr b="1" lang="en-US"/>
              <a:t>Middle Layer</a:t>
            </a:r>
            <a:r>
              <a:rPr lang="en-US"/>
              <a:t>: The sponge cake that defines the structure of the cake. (database designers works here)</a:t>
            </a:r>
            <a:endParaRPr/>
          </a:p>
          <a:p>
            <a:pPr indent="-127000" lvl="0" marL="91440" rtl="0" algn="l">
              <a:lnSpc>
                <a:spcPct val="90000"/>
              </a:lnSpc>
              <a:spcBef>
                <a:spcPts val="1400"/>
              </a:spcBef>
              <a:spcAft>
                <a:spcPts val="0"/>
              </a:spcAft>
              <a:buSzPts val="2000"/>
              <a:buFont typeface="Arial"/>
              <a:buChar char="•"/>
            </a:pPr>
            <a:r>
              <a:rPr b="1" lang="en-US"/>
              <a:t>Bottom Layer</a:t>
            </a:r>
            <a:r>
              <a:rPr lang="en-US"/>
              <a:t>: The base that holds everything together and ensures stability. (database administrators works here)</a:t>
            </a:r>
            <a:endParaRPr/>
          </a:p>
          <a:p>
            <a:pPr indent="0" lvl="0" marL="91440" rtl="0" algn="l">
              <a:lnSpc>
                <a:spcPct val="90000"/>
              </a:lnSpc>
              <a:spcBef>
                <a:spcPts val="1400"/>
              </a:spcBef>
              <a:spcAft>
                <a:spcPts val="0"/>
              </a:spcAft>
              <a:buSzPts val="2000"/>
              <a:buNone/>
            </a:pPr>
            <a:r>
              <a:t/>
            </a:r>
            <a:endParaRPr/>
          </a:p>
        </p:txBody>
      </p:sp>
      <p:sp>
        <p:nvSpPr>
          <p:cNvPr id="768" name="Google Shape;768;p45"/>
          <p:cNvSpPr txBox="1"/>
          <p:nvPr>
            <p:ph idx="12" type="sldNum"/>
          </p:nvPr>
        </p:nvSpPr>
        <p:spPr>
          <a:xfrm>
            <a:off x="7425344" y="6459786"/>
            <a:ext cx="98401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46"/>
          <p:cNvSpPr txBox="1"/>
          <p:nvPr>
            <p:ph idx="12" type="sldNum"/>
          </p:nvPr>
        </p:nvSpPr>
        <p:spPr>
          <a:xfrm>
            <a:off x="7425344" y="6459786"/>
            <a:ext cx="98401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774" name="Google Shape;774;p46"/>
          <p:cNvPicPr preferRelativeResize="0"/>
          <p:nvPr/>
        </p:nvPicPr>
        <p:blipFill rotWithShape="1">
          <a:blip r:embed="rId3">
            <a:alphaModFix/>
          </a:blip>
          <a:srcRect b="0" l="0" r="0" t="0"/>
          <a:stretch/>
        </p:blipFill>
        <p:spPr>
          <a:xfrm>
            <a:off x="842962" y="738187"/>
            <a:ext cx="7458075" cy="53816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47"/>
          <p:cNvSpPr txBox="1"/>
          <p:nvPr>
            <p:ph type="title"/>
          </p:nvPr>
        </p:nvSpPr>
        <p:spPr>
          <a:xfrm>
            <a:off x="822960" y="286604"/>
            <a:ext cx="75438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Database Schema</a:t>
            </a:r>
            <a:endParaRPr/>
          </a:p>
        </p:txBody>
      </p:sp>
      <p:sp>
        <p:nvSpPr>
          <p:cNvPr id="780" name="Google Shape;780;p47"/>
          <p:cNvSpPr txBox="1"/>
          <p:nvPr>
            <p:ph idx="1" type="body"/>
          </p:nvPr>
        </p:nvSpPr>
        <p:spPr>
          <a:xfrm>
            <a:off x="822959" y="1845734"/>
            <a:ext cx="7543801" cy="4023360"/>
          </a:xfrm>
          <a:prstGeom prst="rect">
            <a:avLst/>
          </a:prstGeom>
          <a:noFill/>
          <a:ln>
            <a:noFill/>
          </a:ln>
        </p:spPr>
        <p:txBody>
          <a:bodyPr anchorCtr="0" anchor="t" bIns="45700" lIns="0" spcFirstLastPara="1" rIns="0" wrap="square" tIns="45700">
            <a:normAutofit/>
          </a:bodyPr>
          <a:lstStyle/>
          <a:p>
            <a:pPr indent="-127000" lvl="0" marL="91440" rtl="0" algn="l">
              <a:lnSpc>
                <a:spcPct val="90000"/>
              </a:lnSpc>
              <a:spcBef>
                <a:spcPts val="0"/>
              </a:spcBef>
              <a:spcAft>
                <a:spcPts val="0"/>
              </a:spcAft>
              <a:buSzPts val="2000"/>
              <a:buChar char=" "/>
            </a:pPr>
            <a:r>
              <a:rPr b="0" i="0" lang="en-US">
                <a:solidFill>
                  <a:srgbClr val="000000"/>
                </a:solidFill>
                <a:latin typeface="Verdana"/>
                <a:ea typeface="Verdana"/>
                <a:cs typeface="Verdana"/>
                <a:sym typeface="Verdana"/>
              </a:rPr>
              <a:t>A database schema can be divided broadly into two categories −</a:t>
            </a:r>
            <a:endParaRPr/>
          </a:p>
          <a:p>
            <a:pPr indent="-127000" lvl="0" marL="91440" rtl="0" algn="just">
              <a:lnSpc>
                <a:spcPct val="90000"/>
              </a:lnSpc>
              <a:spcBef>
                <a:spcPts val="1400"/>
              </a:spcBef>
              <a:spcAft>
                <a:spcPts val="0"/>
              </a:spcAft>
              <a:buSzPts val="2000"/>
              <a:buFont typeface="Arial"/>
              <a:buChar char="•"/>
            </a:pPr>
            <a:r>
              <a:rPr b="1" i="0" lang="en-US">
                <a:solidFill>
                  <a:srgbClr val="000000"/>
                </a:solidFill>
                <a:latin typeface="Arial"/>
                <a:ea typeface="Arial"/>
                <a:cs typeface="Arial"/>
                <a:sym typeface="Arial"/>
              </a:rPr>
              <a:t>Physical Database Schema</a:t>
            </a:r>
            <a:r>
              <a:rPr b="0" i="0" lang="en-US">
                <a:solidFill>
                  <a:srgbClr val="000000"/>
                </a:solidFill>
                <a:latin typeface="Verdana"/>
                <a:ea typeface="Verdana"/>
                <a:cs typeface="Verdana"/>
                <a:sym typeface="Verdana"/>
              </a:rPr>
              <a:t> − This schema pertains to the actual storage of data and its form of storage like files, indices, etc. It defines how the data will be stored in a secondary storage.</a:t>
            </a:r>
            <a:endParaRPr/>
          </a:p>
          <a:p>
            <a:pPr indent="-127000" lvl="0" marL="91440" rtl="0" algn="just">
              <a:lnSpc>
                <a:spcPct val="90000"/>
              </a:lnSpc>
              <a:spcBef>
                <a:spcPts val="1400"/>
              </a:spcBef>
              <a:spcAft>
                <a:spcPts val="0"/>
              </a:spcAft>
              <a:buSzPts val="2000"/>
              <a:buFont typeface="Arial"/>
              <a:buChar char="•"/>
            </a:pPr>
            <a:r>
              <a:rPr b="1" i="0" lang="en-US">
                <a:solidFill>
                  <a:srgbClr val="000000"/>
                </a:solidFill>
                <a:latin typeface="Arial"/>
                <a:ea typeface="Arial"/>
                <a:cs typeface="Arial"/>
                <a:sym typeface="Arial"/>
              </a:rPr>
              <a:t>Logical Database Schema</a:t>
            </a:r>
            <a:r>
              <a:rPr b="0" i="0" lang="en-US">
                <a:solidFill>
                  <a:srgbClr val="000000"/>
                </a:solidFill>
                <a:latin typeface="Verdana"/>
                <a:ea typeface="Verdana"/>
                <a:cs typeface="Verdana"/>
                <a:sym typeface="Verdana"/>
              </a:rPr>
              <a:t> − This schema defines all the logical constraints that need to be applied on the data stored. It defines tables, views, and integrity constraints.</a:t>
            </a:r>
            <a:endParaRPr/>
          </a:p>
          <a:p>
            <a:pPr indent="0" lvl="0" marL="91440" rtl="0" algn="l">
              <a:lnSpc>
                <a:spcPct val="90000"/>
              </a:lnSpc>
              <a:spcBef>
                <a:spcPts val="1400"/>
              </a:spcBef>
              <a:spcAft>
                <a:spcPts val="0"/>
              </a:spcAft>
              <a:buSzPts val="2000"/>
              <a:buNone/>
            </a:pPr>
            <a:r>
              <a:t/>
            </a:r>
            <a:endParaRPr/>
          </a:p>
        </p:txBody>
      </p:sp>
      <p:sp>
        <p:nvSpPr>
          <p:cNvPr id="781" name="Google Shape;781;p47"/>
          <p:cNvSpPr txBox="1"/>
          <p:nvPr>
            <p:ph idx="12" type="sldNum"/>
          </p:nvPr>
        </p:nvSpPr>
        <p:spPr>
          <a:xfrm>
            <a:off x="7425344" y="6459786"/>
            <a:ext cx="98401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48"/>
          <p:cNvSpPr txBox="1"/>
          <p:nvPr>
            <p:ph type="title"/>
          </p:nvPr>
        </p:nvSpPr>
        <p:spPr>
          <a:xfrm>
            <a:off x="822960" y="286604"/>
            <a:ext cx="75438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000000"/>
              </a:buClr>
              <a:buSzPts val="4800"/>
              <a:buFont typeface="Lato"/>
              <a:buNone/>
            </a:pPr>
            <a:r>
              <a:rPr b="0" i="0" lang="en-US">
                <a:solidFill>
                  <a:srgbClr val="000000"/>
                </a:solidFill>
                <a:latin typeface="Lato"/>
                <a:ea typeface="Lato"/>
                <a:cs typeface="Lato"/>
                <a:sym typeface="Lato"/>
              </a:rPr>
              <a:t>Database Instance</a:t>
            </a:r>
            <a:endParaRPr/>
          </a:p>
        </p:txBody>
      </p:sp>
      <p:sp>
        <p:nvSpPr>
          <p:cNvPr id="787" name="Google Shape;787;p48"/>
          <p:cNvSpPr txBox="1"/>
          <p:nvPr>
            <p:ph idx="1" type="body"/>
          </p:nvPr>
        </p:nvSpPr>
        <p:spPr>
          <a:xfrm>
            <a:off x="822959" y="1845734"/>
            <a:ext cx="7543801" cy="4023360"/>
          </a:xfrm>
          <a:prstGeom prst="rect">
            <a:avLst/>
          </a:prstGeom>
          <a:noFill/>
          <a:ln>
            <a:noFill/>
          </a:ln>
        </p:spPr>
        <p:txBody>
          <a:bodyPr anchorCtr="0" anchor="t" bIns="45700" lIns="0" spcFirstLastPara="1" rIns="0" wrap="square" tIns="45700">
            <a:normAutofit lnSpcReduction="10000"/>
          </a:bodyPr>
          <a:lstStyle/>
          <a:p>
            <a:pPr indent="-127000" lvl="0" marL="91440" rtl="0" algn="l">
              <a:lnSpc>
                <a:spcPct val="90000"/>
              </a:lnSpc>
              <a:spcBef>
                <a:spcPts val="0"/>
              </a:spcBef>
              <a:spcAft>
                <a:spcPts val="0"/>
              </a:spcAft>
              <a:buSzPts val="2000"/>
              <a:buChar char=" "/>
            </a:pPr>
            <a:r>
              <a:rPr lang="en-US"/>
              <a:t>It is important that we distinguish these two terms individually. Database schema is the skeleton of database. It is designed when the database doesn't exist at all. Once the database is operational, it is very difficult to make any changes to it. A database schema does not contain any data or information.</a:t>
            </a:r>
            <a:endParaRPr/>
          </a:p>
          <a:p>
            <a:pPr indent="-127000" lvl="0" marL="91440" rtl="0" algn="l">
              <a:lnSpc>
                <a:spcPct val="90000"/>
              </a:lnSpc>
              <a:spcBef>
                <a:spcPts val="1400"/>
              </a:spcBef>
              <a:spcAft>
                <a:spcPts val="0"/>
              </a:spcAft>
              <a:buSzPts val="2000"/>
              <a:buChar char=" "/>
            </a:pPr>
            <a:r>
              <a:rPr lang="en-US"/>
              <a:t>A database instance is a state of operational database with data at any given time. It contains a snapshot of the database. Database instances tend to change with time. A DBMS ensures that its every instance (state) is in a valid state, by diligently following all the validations, constraints, and conditions that the database designers have imposed.</a:t>
            </a:r>
            <a:endParaRPr/>
          </a:p>
          <a:p>
            <a:pPr indent="-127000" lvl="0" marL="91440" rtl="0" algn="l">
              <a:lnSpc>
                <a:spcPct val="90000"/>
              </a:lnSpc>
              <a:spcBef>
                <a:spcPts val="1400"/>
              </a:spcBef>
              <a:spcAft>
                <a:spcPts val="0"/>
              </a:spcAft>
              <a:buSzPts val="2000"/>
              <a:buChar char=" "/>
            </a:pPr>
            <a:r>
              <a:rPr b="0" i="0" lang="en-US">
                <a:solidFill>
                  <a:srgbClr val="FFFFFF"/>
                </a:solidFill>
                <a:latin typeface="Verdana"/>
                <a:ea typeface="Verdana"/>
                <a:cs typeface="Verdana"/>
                <a:sym typeface="Verdana"/>
              </a:rPr>
              <a:t>Print Page</a:t>
            </a:r>
            <a:endParaRPr/>
          </a:p>
          <a:p>
            <a:pPr indent="-127000" lvl="0" marL="91440" rtl="0" algn="l">
              <a:lnSpc>
                <a:spcPct val="90000"/>
              </a:lnSpc>
              <a:spcBef>
                <a:spcPts val="1400"/>
              </a:spcBef>
              <a:spcAft>
                <a:spcPts val="0"/>
              </a:spcAft>
              <a:buSzPts val="2000"/>
              <a:buChar char=" "/>
            </a:pPr>
            <a:br>
              <a:rPr b="0" i="0" lang="en-US" u="sng" strike="noStrike">
                <a:solidFill>
                  <a:srgbClr val="000000"/>
                </a:solidFill>
                <a:latin typeface="Verdana"/>
                <a:ea typeface="Verdana"/>
                <a:cs typeface="Verdana"/>
                <a:sym typeface="Verdana"/>
                <a:hlinkClick r:id="rId3">
                  <a:extLst>
                    <a:ext uri="{A12FA001-AC4F-418D-AE19-62706E023703}">
                      <ahyp:hlinkClr val="tx"/>
                    </a:ext>
                  </a:extLst>
                </a:hlinkClick>
              </a:rPr>
            </a:br>
            <a:endParaRPr/>
          </a:p>
        </p:txBody>
      </p:sp>
      <p:sp>
        <p:nvSpPr>
          <p:cNvPr id="788" name="Google Shape;788;p48"/>
          <p:cNvSpPr txBox="1"/>
          <p:nvPr>
            <p:ph idx="12" type="sldNum"/>
          </p:nvPr>
        </p:nvSpPr>
        <p:spPr>
          <a:xfrm>
            <a:off x="7425344" y="6459786"/>
            <a:ext cx="98401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49"/>
          <p:cNvSpPr txBox="1"/>
          <p:nvPr>
            <p:ph type="title"/>
          </p:nvPr>
        </p:nvSpPr>
        <p:spPr>
          <a:xfrm>
            <a:off x="822960" y="286604"/>
            <a:ext cx="75438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400"/>
              <a:buFont typeface="Calibri"/>
              <a:buNone/>
            </a:pPr>
            <a:r>
              <a:rPr b="1" lang="en-US" sz="4400"/>
              <a:t>Example of a Database Instance</a:t>
            </a:r>
            <a:endParaRPr/>
          </a:p>
        </p:txBody>
      </p:sp>
      <p:sp>
        <p:nvSpPr>
          <p:cNvPr id="794" name="Google Shape;794;p49"/>
          <p:cNvSpPr txBox="1"/>
          <p:nvPr>
            <p:ph idx="1" type="body"/>
          </p:nvPr>
        </p:nvSpPr>
        <p:spPr>
          <a:xfrm>
            <a:off x="822959" y="1845734"/>
            <a:ext cx="7543801" cy="4023360"/>
          </a:xfrm>
          <a:prstGeom prst="rect">
            <a:avLst/>
          </a:prstGeom>
          <a:noFill/>
          <a:ln>
            <a:noFill/>
          </a:ln>
        </p:spPr>
        <p:txBody>
          <a:bodyPr anchorCtr="0" anchor="t" bIns="45700" lIns="0" spcFirstLastPara="1" rIns="0" wrap="square" tIns="45700">
            <a:normAutofit/>
          </a:bodyPr>
          <a:lstStyle/>
          <a:p>
            <a:pPr indent="-127000" lvl="0" marL="91440" rtl="0" algn="l">
              <a:lnSpc>
                <a:spcPct val="90000"/>
              </a:lnSpc>
              <a:spcBef>
                <a:spcPts val="0"/>
              </a:spcBef>
              <a:spcAft>
                <a:spcPts val="0"/>
              </a:spcAft>
              <a:buSzPts val="2000"/>
              <a:buChar char=" "/>
            </a:pPr>
            <a:r>
              <a:rPr lang="en-US"/>
              <a:t>Let’s consider a simple database for a library, which includes a table named </a:t>
            </a:r>
            <a:r>
              <a:rPr b="1" lang="en-US"/>
              <a:t>Books</a:t>
            </a:r>
            <a:r>
              <a:rPr lang="en-US"/>
              <a:t>.</a:t>
            </a:r>
            <a:endParaRPr/>
          </a:p>
          <a:p>
            <a:pPr indent="-127000" lvl="0" marL="91440" rtl="0" algn="l">
              <a:lnSpc>
                <a:spcPct val="90000"/>
              </a:lnSpc>
              <a:spcBef>
                <a:spcPts val="1400"/>
              </a:spcBef>
              <a:spcAft>
                <a:spcPts val="0"/>
              </a:spcAft>
              <a:buSzPts val="2000"/>
              <a:buChar char=" "/>
            </a:pPr>
            <a:r>
              <a:rPr b="1" lang="en-US"/>
              <a:t>Schema Definition</a:t>
            </a:r>
            <a:endParaRPr/>
          </a:p>
          <a:p>
            <a:pPr indent="-127000" lvl="0" marL="91440" rtl="0" algn="l">
              <a:lnSpc>
                <a:spcPct val="90000"/>
              </a:lnSpc>
              <a:spcBef>
                <a:spcPts val="1400"/>
              </a:spcBef>
              <a:spcAft>
                <a:spcPts val="0"/>
              </a:spcAft>
              <a:buSzPts val="2000"/>
              <a:buChar char=" "/>
            </a:pPr>
            <a:r>
              <a:rPr lang="en-US"/>
              <a:t>The schema for the </a:t>
            </a:r>
            <a:r>
              <a:rPr b="1" lang="en-US"/>
              <a:t>Books</a:t>
            </a:r>
            <a:r>
              <a:rPr lang="en-US"/>
              <a:t> table might look like this:</a:t>
            </a:r>
            <a:endParaRPr/>
          </a:p>
          <a:p>
            <a:pPr indent="0" lvl="0" marL="91440" rtl="0" algn="l">
              <a:lnSpc>
                <a:spcPct val="90000"/>
              </a:lnSpc>
              <a:spcBef>
                <a:spcPts val="1400"/>
              </a:spcBef>
              <a:spcAft>
                <a:spcPts val="0"/>
              </a:spcAft>
              <a:buSzPts val="2000"/>
              <a:buNone/>
            </a:pPr>
            <a:r>
              <a:t/>
            </a:r>
            <a:endParaRPr/>
          </a:p>
        </p:txBody>
      </p:sp>
      <p:sp>
        <p:nvSpPr>
          <p:cNvPr id="795" name="Google Shape;795;p49"/>
          <p:cNvSpPr txBox="1"/>
          <p:nvPr>
            <p:ph idx="12" type="sldNum"/>
          </p:nvPr>
        </p:nvSpPr>
        <p:spPr>
          <a:xfrm>
            <a:off x="7425344" y="6459786"/>
            <a:ext cx="98401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796" name="Google Shape;796;p49"/>
          <p:cNvPicPr preferRelativeResize="0"/>
          <p:nvPr/>
        </p:nvPicPr>
        <p:blipFill rotWithShape="1">
          <a:blip r:embed="rId3">
            <a:alphaModFix/>
          </a:blip>
          <a:srcRect b="0" l="0" r="0" t="0"/>
          <a:stretch/>
        </p:blipFill>
        <p:spPr>
          <a:xfrm>
            <a:off x="1143000" y="3581400"/>
            <a:ext cx="6372225" cy="196934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
          <p:cNvSpPr txBox="1"/>
          <p:nvPr>
            <p:ph idx="12" type="sldNum"/>
          </p:nvPr>
        </p:nvSpPr>
        <p:spPr>
          <a:xfrm>
            <a:off x="7425344" y="6459786"/>
            <a:ext cx="98401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85" name="Google Shape;485;p5"/>
          <p:cNvPicPr preferRelativeResize="0"/>
          <p:nvPr/>
        </p:nvPicPr>
        <p:blipFill rotWithShape="1">
          <a:blip r:embed="rId3">
            <a:alphaModFix/>
          </a:blip>
          <a:srcRect b="0" l="0" r="0" t="0"/>
          <a:stretch/>
        </p:blipFill>
        <p:spPr>
          <a:xfrm>
            <a:off x="608013" y="1412875"/>
            <a:ext cx="7927975" cy="40322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50"/>
          <p:cNvSpPr txBox="1"/>
          <p:nvPr>
            <p:ph type="title"/>
          </p:nvPr>
        </p:nvSpPr>
        <p:spPr>
          <a:xfrm>
            <a:off x="822960" y="286604"/>
            <a:ext cx="75438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400"/>
              <a:buFont typeface="Calibri"/>
              <a:buNone/>
            </a:pPr>
            <a:r>
              <a:rPr b="1" lang="en-US" sz="4400"/>
              <a:t>Example of database instance:</a:t>
            </a:r>
            <a:endParaRPr/>
          </a:p>
        </p:txBody>
      </p:sp>
      <p:pic>
        <p:nvPicPr>
          <p:cNvPr id="802" name="Google Shape;802;p50"/>
          <p:cNvPicPr preferRelativeResize="0"/>
          <p:nvPr>
            <p:ph idx="1" type="body"/>
          </p:nvPr>
        </p:nvPicPr>
        <p:blipFill rotWithShape="1">
          <a:blip r:embed="rId3">
            <a:alphaModFix/>
          </a:blip>
          <a:srcRect b="0" l="0" r="0" t="0"/>
          <a:stretch/>
        </p:blipFill>
        <p:spPr>
          <a:xfrm>
            <a:off x="822325" y="2799292"/>
            <a:ext cx="7543800" cy="2116666"/>
          </a:xfrm>
          <a:prstGeom prst="rect">
            <a:avLst/>
          </a:prstGeom>
          <a:noFill/>
          <a:ln>
            <a:noFill/>
          </a:ln>
        </p:spPr>
      </p:pic>
      <p:sp>
        <p:nvSpPr>
          <p:cNvPr id="803" name="Google Shape;803;p50"/>
          <p:cNvSpPr txBox="1"/>
          <p:nvPr>
            <p:ph idx="12" type="sldNum"/>
          </p:nvPr>
        </p:nvSpPr>
        <p:spPr>
          <a:xfrm>
            <a:off x="7425344" y="6459786"/>
            <a:ext cx="98401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51"/>
          <p:cNvSpPr txBox="1"/>
          <p:nvPr>
            <p:ph type="title"/>
          </p:nvPr>
        </p:nvSpPr>
        <p:spPr>
          <a:xfrm>
            <a:off x="822960" y="286604"/>
            <a:ext cx="75438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3600"/>
              <a:buFont typeface="Calibri"/>
              <a:buNone/>
            </a:pPr>
            <a:r>
              <a:rPr b="1" lang="en-US" sz="3600"/>
              <a:t>Key Components of a Database Schema:</a:t>
            </a:r>
            <a:endParaRPr/>
          </a:p>
        </p:txBody>
      </p:sp>
      <p:sp>
        <p:nvSpPr>
          <p:cNvPr id="809" name="Google Shape;809;p51"/>
          <p:cNvSpPr txBox="1"/>
          <p:nvPr>
            <p:ph idx="12" type="sldNum"/>
          </p:nvPr>
        </p:nvSpPr>
        <p:spPr>
          <a:xfrm>
            <a:off x="7425344" y="6459786"/>
            <a:ext cx="98401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10" name="Google Shape;810;p51"/>
          <p:cNvSpPr txBox="1"/>
          <p:nvPr>
            <p:ph idx="1" type="body"/>
          </p:nvPr>
        </p:nvSpPr>
        <p:spPr>
          <a:xfrm>
            <a:off x="822959" y="2040387"/>
            <a:ext cx="7406641" cy="3693319"/>
          </a:xfrm>
          <a:prstGeom prst="rect">
            <a:avLst/>
          </a:prstGeom>
          <a:noFill/>
          <a:ln>
            <a:noFill/>
          </a:ln>
        </p:spPr>
        <p:txBody>
          <a:bodyPr anchorCtr="0" anchor="ctr" bIns="45700" lIns="91425" spcFirstLastPara="1" rIns="91425" wrap="square" tIns="45700">
            <a:spAutoFit/>
          </a:bodyPr>
          <a:lstStyle/>
          <a:p>
            <a:pPr indent="-114300" lvl="0" marL="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Tables</a:t>
            </a:r>
            <a:r>
              <a:rPr b="0" i="0" lang="en-US" sz="1800" u="none" cap="none" strike="noStrike">
                <a:solidFill>
                  <a:schemeClr val="dk1"/>
                </a:solidFill>
                <a:latin typeface="Arial"/>
                <a:ea typeface="Arial"/>
                <a:cs typeface="Arial"/>
                <a:sym typeface="Arial"/>
              </a:rPr>
              <a:t>: The main structures where data is stored, similar to spreadsheets with rows and columns.</a:t>
            </a:r>
            <a:endParaRPr/>
          </a:p>
          <a:p>
            <a:pPr indent="-114300" lvl="0" marL="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Fields (Columns)</a:t>
            </a:r>
            <a:r>
              <a:rPr b="0" i="0" lang="en-US" sz="1800" u="none" cap="none" strike="noStrike">
                <a:solidFill>
                  <a:schemeClr val="dk1"/>
                </a:solidFill>
                <a:latin typeface="Arial"/>
                <a:ea typeface="Arial"/>
                <a:cs typeface="Arial"/>
                <a:sym typeface="Arial"/>
              </a:rPr>
              <a:t>: Each table consists of fields (or columns), which define the types of data that can be stored (e.g., names, dates, numbers).</a:t>
            </a:r>
            <a:endParaRPr/>
          </a:p>
          <a:p>
            <a:pPr indent="-114300" lvl="0" marL="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Rows (Records)</a:t>
            </a:r>
            <a:r>
              <a:rPr b="0" i="0" lang="en-US" sz="1800" u="none" cap="none" strike="noStrike">
                <a:solidFill>
                  <a:schemeClr val="dk1"/>
                </a:solidFill>
                <a:latin typeface="Arial"/>
                <a:ea typeface="Arial"/>
                <a:cs typeface="Arial"/>
                <a:sym typeface="Arial"/>
              </a:rPr>
              <a:t>: Each row in a table represents a single record or entry.</a:t>
            </a:r>
            <a:endParaRPr/>
          </a:p>
          <a:p>
            <a:pPr indent="-114300" lvl="0" marL="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Relationships</a:t>
            </a:r>
            <a:r>
              <a:rPr b="0" i="0" lang="en-US" sz="1800" u="none" cap="none" strike="noStrike">
                <a:solidFill>
                  <a:schemeClr val="dk1"/>
                </a:solidFill>
                <a:latin typeface="Arial"/>
                <a:ea typeface="Arial"/>
                <a:cs typeface="Arial"/>
                <a:sym typeface="Arial"/>
              </a:rPr>
              <a:t>: Defines how tables are linked to one another. For example, a "Customers" table might be linked to an "Orders" table through a common field like "CustomerID."</a:t>
            </a:r>
            <a:endParaRPr/>
          </a:p>
          <a:p>
            <a:pPr indent="-114300" lvl="0" marL="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Constraints</a:t>
            </a:r>
            <a:r>
              <a:rPr b="0" i="0" lang="en-US" sz="1800" u="none" cap="none" strike="noStrike">
                <a:solidFill>
                  <a:schemeClr val="dk1"/>
                </a:solidFill>
                <a:latin typeface="Arial"/>
                <a:ea typeface="Arial"/>
                <a:cs typeface="Arial"/>
                <a:sym typeface="Arial"/>
              </a:rPr>
              <a:t>: Rules that ensure data integrity, such as unique constraints (no duplicate values) or foreign key constraints (ensuring that a value in one table matches a value in another).</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52"/>
          <p:cNvSpPr txBox="1"/>
          <p:nvPr>
            <p:ph type="title"/>
          </p:nvPr>
        </p:nvSpPr>
        <p:spPr>
          <a:xfrm>
            <a:off x="822960" y="286604"/>
            <a:ext cx="75438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Example:</a:t>
            </a:r>
            <a:endParaRPr/>
          </a:p>
        </p:txBody>
      </p:sp>
      <p:sp>
        <p:nvSpPr>
          <p:cNvPr id="816" name="Google Shape;816;p52"/>
          <p:cNvSpPr txBox="1"/>
          <p:nvPr>
            <p:ph idx="1" type="body"/>
          </p:nvPr>
        </p:nvSpPr>
        <p:spPr>
          <a:xfrm>
            <a:off x="822959" y="1845734"/>
            <a:ext cx="7543801" cy="4023360"/>
          </a:xfrm>
          <a:prstGeom prst="rect">
            <a:avLst/>
          </a:prstGeom>
          <a:noFill/>
          <a:ln>
            <a:noFill/>
          </a:ln>
        </p:spPr>
        <p:txBody>
          <a:bodyPr anchorCtr="0" anchor="t" bIns="45700" lIns="0" spcFirstLastPara="1" rIns="0" wrap="square" tIns="45700">
            <a:normAutofit fontScale="85000" lnSpcReduction="20000"/>
          </a:bodyPr>
          <a:lstStyle/>
          <a:p>
            <a:pPr indent="-107950" lvl="0" marL="91440" rtl="0" algn="l">
              <a:lnSpc>
                <a:spcPct val="90000"/>
              </a:lnSpc>
              <a:spcBef>
                <a:spcPts val="0"/>
              </a:spcBef>
              <a:spcAft>
                <a:spcPts val="0"/>
              </a:spcAft>
              <a:buSzPct val="100000"/>
              <a:buChar char=" "/>
            </a:pPr>
            <a:r>
              <a:rPr lang="en-US"/>
              <a:t>In a simple e-commerce database, the schema might include:</a:t>
            </a:r>
            <a:endParaRPr/>
          </a:p>
          <a:p>
            <a:pPr indent="-107950" lvl="0" marL="91440" rtl="0" algn="l">
              <a:lnSpc>
                <a:spcPct val="90000"/>
              </a:lnSpc>
              <a:spcBef>
                <a:spcPts val="1400"/>
              </a:spcBef>
              <a:spcAft>
                <a:spcPts val="0"/>
              </a:spcAft>
              <a:buSzPct val="100000"/>
              <a:buFont typeface="Arial"/>
              <a:buChar char="•"/>
            </a:pPr>
            <a:r>
              <a:rPr b="1" lang="en-US"/>
              <a:t>Customers Table</a:t>
            </a:r>
            <a:r>
              <a:rPr lang="en-US"/>
              <a:t>:</a:t>
            </a:r>
            <a:endParaRPr/>
          </a:p>
          <a:p>
            <a:pPr indent="-285750" lvl="1" marL="742950" rtl="0" algn="l">
              <a:lnSpc>
                <a:spcPct val="90000"/>
              </a:lnSpc>
              <a:spcBef>
                <a:spcPts val="400"/>
              </a:spcBef>
              <a:spcAft>
                <a:spcPts val="0"/>
              </a:spcAft>
              <a:buSzPct val="100000"/>
              <a:buFont typeface="Arial"/>
              <a:buChar char="•"/>
            </a:pPr>
            <a:r>
              <a:rPr lang="en-US"/>
              <a:t>CustomerID (Primary Key)</a:t>
            </a:r>
            <a:endParaRPr/>
          </a:p>
          <a:p>
            <a:pPr indent="-285750" lvl="1" marL="742950" rtl="0" algn="l">
              <a:lnSpc>
                <a:spcPct val="90000"/>
              </a:lnSpc>
              <a:spcBef>
                <a:spcPts val="600"/>
              </a:spcBef>
              <a:spcAft>
                <a:spcPts val="0"/>
              </a:spcAft>
              <a:buSzPct val="100000"/>
              <a:buFont typeface="Arial"/>
              <a:buChar char="•"/>
            </a:pPr>
            <a:r>
              <a:rPr lang="en-US"/>
              <a:t>Name</a:t>
            </a:r>
            <a:endParaRPr/>
          </a:p>
          <a:p>
            <a:pPr indent="-285750" lvl="1" marL="742950" rtl="0" algn="l">
              <a:lnSpc>
                <a:spcPct val="90000"/>
              </a:lnSpc>
              <a:spcBef>
                <a:spcPts val="600"/>
              </a:spcBef>
              <a:spcAft>
                <a:spcPts val="0"/>
              </a:spcAft>
              <a:buSzPct val="100000"/>
              <a:buFont typeface="Arial"/>
              <a:buChar char="•"/>
            </a:pPr>
            <a:r>
              <a:rPr lang="en-US"/>
              <a:t>Email</a:t>
            </a:r>
            <a:endParaRPr/>
          </a:p>
          <a:p>
            <a:pPr indent="-285750" lvl="1" marL="742950" rtl="0" algn="l">
              <a:lnSpc>
                <a:spcPct val="90000"/>
              </a:lnSpc>
              <a:spcBef>
                <a:spcPts val="600"/>
              </a:spcBef>
              <a:spcAft>
                <a:spcPts val="0"/>
              </a:spcAft>
              <a:buSzPct val="100000"/>
              <a:buFont typeface="Arial"/>
              <a:buChar char="•"/>
            </a:pPr>
            <a:r>
              <a:rPr lang="en-US"/>
              <a:t>Phone</a:t>
            </a:r>
            <a:endParaRPr/>
          </a:p>
          <a:p>
            <a:pPr indent="-107950" lvl="0" marL="91440" rtl="0" algn="l">
              <a:lnSpc>
                <a:spcPct val="90000"/>
              </a:lnSpc>
              <a:spcBef>
                <a:spcPts val="1600"/>
              </a:spcBef>
              <a:spcAft>
                <a:spcPts val="0"/>
              </a:spcAft>
              <a:buSzPct val="100000"/>
              <a:buFont typeface="Arial"/>
              <a:buChar char="•"/>
            </a:pPr>
            <a:r>
              <a:rPr b="1" lang="en-US"/>
              <a:t>Orders Table</a:t>
            </a:r>
            <a:r>
              <a:rPr lang="en-US"/>
              <a:t>:</a:t>
            </a:r>
            <a:endParaRPr/>
          </a:p>
          <a:p>
            <a:pPr indent="-285750" lvl="1" marL="742950" rtl="0" algn="l">
              <a:lnSpc>
                <a:spcPct val="90000"/>
              </a:lnSpc>
              <a:spcBef>
                <a:spcPts val="400"/>
              </a:spcBef>
              <a:spcAft>
                <a:spcPts val="0"/>
              </a:spcAft>
              <a:buSzPct val="100000"/>
              <a:buFont typeface="Arial"/>
              <a:buChar char="•"/>
            </a:pPr>
            <a:r>
              <a:rPr lang="en-US"/>
              <a:t>OrderID (Primary Key)</a:t>
            </a:r>
            <a:endParaRPr/>
          </a:p>
          <a:p>
            <a:pPr indent="-285750" lvl="1" marL="742950" rtl="0" algn="l">
              <a:lnSpc>
                <a:spcPct val="90000"/>
              </a:lnSpc>
              <a:spcBef>
                <a:spcPts val="600"/>
              </a:spcBef>
              <a:spcAft>
                <a:spcPts val="0"/>
              </a:spcAft>
              <a:buSzPct val="100000"/>
              <a:buFont typeface="Arial"/>
              <a:buChar char="•"/>
            </a:pPr>
            <a:r>
              <a:rPr lang="en-US"/>
              <a:t>OrderDate</a:t>
            </a:r>
            <a:endParaRPr/>
          </a:p>
          <a:p>
            <a:pPr indent="-285750" lvl="1" marL="742950" rtl="0" algn="l">
              <a:lnSpc>
                <a:spcPct val="90000"/>
              </a:lnSpc>
              <a:spcBef>
                <a:spcPts val="600"/>
              </a:spcBef>
              <a:spcAft>
                <a:spcPts val="0"/>
              </a:spcAft>
              <a:buSzPct val="100000"/>
              <a:buFont typeface="Arial"/>
              <a:buChar char="•"/>
            </a:pPr>
            <a:r>
              <a:rPr lang="en-US"/>
              <a:t>CustomerID (Foreign Key linking to Customers)</a:t>
            </a:r>
            <a:endParaRPr/>
          </a:p>
          <a:p>
            <a:pPr indent="-285750" lvl="1" marL="742950" rtl="0" algn="l">
              <a:lnSpc>
                <a:spcPct val="90000"/>
              </a:lnSpc>
              <a:spcBef>
                <a:spcPts val="600"/>
              </a:spcBef>
              <a:spcAft>
                <a:spcPts val="0"/>
              </a:spcAft>
              <a:buSzPct val="100000"/>
              <a:buFont typeface="Arial"/>
              <a:buChar char="•"/>
            </a:pPr>
            <a:r>
              <a:rPr lang="en-US"/>
              <a:t>TotalAmount</a:t>
            </a:r>
            <a:endParaRPr/>
          </a:p>
          <a:p>
            <a:pPr indent="-107950" lvl="0" marL="91440" rtl="0" algn="l">
              <a:lnSpc>
                <a:spcPct val="90000"/>
              </a:lnSpc>
              <a:spcBef>
                <a:spcPts val="1600"/>
              </a:spcBef>
              <a:spcAft>
                <a:spcPts val="0"/>
              </a:spcAft>
              <a:buSzPct val="100000"/>
              <a:buChar char=" "/>
            </a:pPr>
            <a:r>
              <a:rPr lang="en-US"/>
              <a:t>This structure shows how customers and orders are related, and what data is stored in each table.</a:t>
            </a:r>
            <a:endParaRPr/>
          </a:p>
          <a:p>
            <a:pPr indent="-107950" lvl="0" marL="91440" rtl="0" algn="l">
              <a:lnSpc>
                <a:spcPct val="90000"/>
              </a:lnSpc>
              <a:spcBef>
                <a:spcPts val="1400"/>
              </a:spcBef>
              <a:spcAft>
                <a:spcPts val="0"/>
              </a:spcAft>
              <a:buSzPct val="100000"/>
              <a:buChar char=" "/>
            </a:pPr>
            <a:r>
              <a:rPr lang="en-US"/>
              <a:t>In summary, a database schema is crucial for organizing data, maintaining its integrity, and ensuring efficient access and management.</a:t>
            </a:r>
            <a:endParaRPr/>
          </a:p>
          <a:p>
            <a:pPr indent="0" lvl="0" marL="91440" rtl="0" algn="l">
              <a:lnSpc>
                <a:spcPct val="90000"/>
              </a:lnSpc>
              <a:spcBef>
                <a:spcPts val="1400"/>
              </a:spcBef>
              <a:spcAft>
                <a:spcPts val="0"/>
              </a:spcAft>
              <a:buSzPct val="100000"/>
              <a:buNone/>
            </a:pPr>
            <a:r>
              <a:t/>
            </a:r>
            <a:endParaRPr/>
          </a:p>
        </p:txBody>
      </p:sp>
      <p:sp>
        <p:nvSpPr>
          <p:cNvPr id="817" name="Google Shape;817;p52"/>
          <p:cNvSpPr txBox="1"/>
          <p:nvPr>
            <p:ph idx="12" type="sldNum"/>
          </p:nvPr>
        </p:nvSpPr>
        <p:spPr>
          <a:xfrm>
            <a:off x="7425344" y="6459786"/>
            <a:ext cx="98401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53"/>
          <p:cNvSpPr txBox="1"/>
          <p:nvPr>
            <p:ph type="title"/>
          </p:nvPr>
        </p:nvSpPr>
        <p:spPr>
          <a:xfrm>
            <a:off x="822960" y="286604"/>
            <a:ext cx="75438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Keys:</a:t>
            </a:r>
            <a:endParaRPr/>
          </a:p>
        </p:txBody>
      </p:sp>
      <p:sp>
        <p:nvSpPr>
          <p:cNvPr id="823" name="Google Shape;823;p53"/>
          <p:cNvSpPr txBox="1"/>
          <p:nvPr>
            <p:ph idx="1" type="body"/>
          </p:nvPr>
        </p:nvSpPr>
        <p:spPr>
          <a:xfrm>
            <a:off x="822959" y="1845734"/>
            <a:ext cx="7543801" cy="4023360"/>
          </a:xfrm>
          <a:prstGeom prst="rect">
            <a:avLst/>
          </a:prstGeom>
          <a:noFill/>
          <a:ln>
            <a:noFill/>
          </a:ln>
        </p:spPr>
        <p:txBody>
          <a:bodyPr anchorCtr="0" anchor="t" bIns="45700" lIns="0" spcFirstLastPara="1" rIns="0" wrap="square" tIns="45700">
            <a:normAutofit lnSpcReduction="10000"/>
          </a:bodyPr>
          <a:lstStyle/>
          <a:p>
            <a:pPr indent="-127000" lvl="0" marL="91440" rtl="0" algn="l">
              <a:lnSpc>
                <a:spcPct val="90000"/>
              </a:lnSpc>
              <a:spcBef>
                <a:spcPts val="0"/>
              </a:spcBef>
              <a:spcAft>
                <a:spcPts val="0"/>
              </a:spcAft>
              <a:buSzPts val="2000"/>
              <a:buChar char=" "/>
            </a:pPr>
            <a:r>
              <a:rPr b="0" i="0" lang="en-US">
                <a:solidFill>
                  <a:srgbClr val="000000"/>
                </a:solidFill>
                <a:latin typeface="Verdana"/>
                <a:ea typeface="Verdana"/>
                <a:cs typeface="Verdana"/>
                <a:sym typeface="Verdana"/>
              </a:rPr>
              <a:t>Key is an attribute or collection of attributes that uniquely identifies an entity among entity set.</a:t>
            </a:r>
            <a:endParaRPr/>
          </a:p>
          <a:p>
            <a:pPr indent="-127000" lvl="0" marL="91440" rtl="0" algn="l">
              <a:lnSpc>
                <a:spcPct val="90000"/>
              </a:lnSpc>
              <a:spcBef>
                <a:spcPts val="1400"/>
              </a:spcBef>
              <a:spcAft>
                <a:spcPts val="0"/>
              </a:spcAft>
              <a:buSzPts val="2000"/>
              <a:buChar char=" "/>
            </a:pPr>
            <a:r>
              <a:rPr b="0" i="0" lang="en-US">
                <a:solidFill>
                  <a:srgbClr val="000000"/>
                </a:solidFill>
                <a:latin typeface="Verdana"/>
                <a:ea typeface="Verdana"/>
                <a:cs typeface="Verdana"/>
                <a:sym typeface="Verdana"/>
              </a:rPr>
              <a:t>For example, the roll_number of a student makes him/her identifiable among students.</a:t>
            </a:r>
            <a:endParaRPr/>
          </a:p>
          <a:p>
            <a:pPr indent="-127000" lvl="0" marL="91440" rtl="0" algn="just">
              <a:lnSpc>
                <a:spcPct val="90000"/>
              </a:lnSpc>
              <a:spcBef>
                <a:spcPts val="1400"/>
              </a:spcBef>
              <a:spcAft>
                <a:spcPts val="0"/>
              </a:spcAft>
              <a:buSzPts val="2000"/>
              <a:buFont typeface="Arial"/>
              <a:buChar char="•"/>
            </a:pPr>
            <a:r>
              <a:rPr b="1" i="0" lang="en-US">
                <a:solidFill>
                  <a:srgbClr val="000000"/>
                </a:solidFill>
                <a:latin typeface="Arial"/>
                <a:ea typeface="Arial"/>
                <a:cs typeface="Arial"/>
                <a:sym typeface="Arial"/>
              </a:rPr>
              <a:t>Super Key</a:t>
            </a:r>
            <a:r>
              <a:rPr b="0" i="0" lang="en-US">
                <a:solidFill>
                  <a:srgbClr val="000000"/>
                </a:solidFill>
                <a:latin typeface="Verdana"/>
                <a:ea typeface="Verdana"/>
                <a:cs typeface="Verdana"/>
                <a:sym typeface="Verdana"/>
              </a:rPr>
              <a:t> − A set of attributes (one or more) that collectively identifies an entity in an entity set.</a:t>
            </a:r>
            <a:endParaRPr/>
          </a:p>
          <a:p>
            <a:pPr indent="-127000" lvl="0" marL="91440" rtl="0" algn="just">
              <a:lnSpc>
                <a:spcPct val="90000"/>
              </a:lnSpc>
              <a:spcBef>
                <a:spcPts val="1400"/>
              </a:spcBef>
              <a:spcAft>
                <a:spcPts val="0"/>
              </a:spcAft>
              <a:buSzPts val="2000"/>
              <a:buFont typeface="Arial"/>
              <a:buChar char="•"/>
            </a:pPr>
            <a:r>
              <a:rPr b="1" i="0" lang="en-US">
                <a:solidFill>
                  <a:srgbClr val="000000"/>
                </a:solidFill>
                <a:latin typeface="Arial"/>
                <a:ea typeface="Arial"/>
                <a:cs typeface="Arial"/>
                <a:sym typeface="Arial"/>
              </a:rPr>
              <a:t>Candidate Key</a:t>
            </a:r>
            <a:r>
              <a:rPr b="0" i="0" lang="en-US">
                <a:solidFill>
                  <a:srgbClr val="000000"/>
                </a:solidFill>
                <a:latin typeface="Verdana"/>
                <a:ea typeface="Verdana"/>
                <a:cs typeface="Verdana"/>
                <a:sym typeface="Verdana"/>
              </a:rPr>
              <a:t> − A minimal super key is called a candidate key. An entity set may have more than one candidate key.</a:t>
            </a:r>
            <a:endParaRPr/>
          </a:p>
          <a:p>
            <a:pPr indent="-127000" lvl="0" marL="91440" rtl="0" algn="just">
              <a:lnSpc>
                <a:spcPct val="90000"/>
              </a:lnSpc>
              <a:spcBef>
                <a:spcPts val="1400"/>
              </a:spcBef>
              <a:spcAft>
                <a:spcPts val="0"/>
              </a:spcAft>
              <a:buSzPts val="2000"/>
              <a:buFont typeface="Arial"/>
              <a:buChar char="•"/>
            </a:pPr>
            <a:r>
              <a:rPr b="1" i="0" lang="en-US">
                <a:solidFill>
                  <a:srgbClr val="000000"/>
                </a:solidFill>
                <a:latin typeface="Arial"/>
                <a:ea typeface="Arial"/>
                <a:cs typeface="Arial"/>
                <a:sym typeface="Arial"/>
              </a:rPr>
              <a:t>Primary Key</a:t>
            </a:r>
            <a:r>
              <a:rPr b="0" i="0" lang="en-US">
                <a:solidFill>
                  <a:srgbClr val="000000"/>
                </a:solidFill>
                <a:latin typeface="Verdana"/>
                <a:ea typeface="Verdana"/>
                <a:cs typeface="Verdana"/>
                <a:sym typeface="Verdana"/>
              </a:rPr>
              <a:t> − A primary key is one of the candidate keys chosen by the database designer to uniquely identify the entity set.</a:t>
            </a:r>
            <a:endParaRPr/>
          </a:p>
          <a:p>
            <a:pPr indent="0" lvl="0" marL="91440" rtl="0" algn="l">
              <a:lnSpc>
                <a:spcPct val="90000"/>
              </a:lnSpc>
              <a:spcBef>
                <a:spcPts val="1400"/>
              </a:spcBef>
              <a:spcAft>
                <a:spcPts val="0"/>
              </a:spcAft>
              <a:buSzPts val="2000"/>
              <a:buNone/>
            </a:pPr>
            <a:r>
              <a:t/>
            </a:r>
            <a:endParaRPr/>
          </a:p>
        </p:txBody>
      </p:sp>
      <p:sp>
        <p:nvSpPr>
          <p:cNvPr id="824" name="Google Shape;824;p53"/>
          <p:cNvSpPr txBox="1"/>
          <p:nvPr>
            <p:ph idx="12" type="sldNum"/>
          </p:nvPr>
        </p:nvSpPr>
        <p:spPr>
          <a:xfrm>
            <a:off x="7425344" y="6459786"/>
            <a:ext cx="98401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6"/>
          <p:cNvSpPr txBox="1"/>
          <p:nvPr>
            <p:ph type="title"/>
          </p:nvPr>
        </p:nvSpPr>
        <p:spPr>
          <a:xfrm>
            <a:off x="822960" y="286604"/>
            <a:ext cx="75438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Lato"/>
              <a:buNone/>
            </a:pPr>
            <a:r>
              <a:rPr b="1" lang="en-US" sz="4800">
                <a:latin typeface="Lato"/>
                <a:ea typeface="Lato"/>
                <a:cs typeface="Lato"/>
                <a:sym typeface="Lato"/>
              </a:rPr>
              <a:t>Types of Data Models :</a:t>
            </a:r>
            <a:endParaRPr/>
          </a:p>
        </p:txBody>
      </p:sp>
      <p:sp>
        <p:nvSpPr>
          <p:cNvPr id="491" name="Google Shape;491;p6"/>
          <p:cNvSpPr txBox="1"/>
          <p:nvPr>
            <p:ph idx="1" type="body"/>
          </p:nvPr>
        </p:nvSpPr>
        <p:spPr>
          <a:xfrm>
            <a:off x="822959" y="1845734"/>
            <a:ext cx="7543801" cy="4023360"/>
          </a:xfrm>
          <a:prstGeom prst="rect">
            <a:avLst/>
          </a:prstGeom>
          <a:noFill/>
          <a:ln>
            <a:noFill/>
          </a:ln>
        </p:spPr>
        <p:txBody>
          <a:bodyPr anchorCtr="0" anchor="t" bIns="45700" lIns="0" spcFirstLastPara="1" rIns="0" wrap="square" tIns="45700">
            <a:normAutofit/>
          </a:bodyPr>
          <a:lstStyle/>
          <a:p>
            <a:pPr indent="-127000" lvl="0" marL="91440" rtl="0" algn="l">
              <a:lnSpc>
                <a:spcPct val="90000"/>
              </a:lnSpc>
              <a:spcBef>
                <a:spcPts val="0"/>
              </a:spcBef>
              <a:spcAft>
                <a:spcPts val="0"/>
              </a:spcAft>
              <a:buSzPts val="2000"/>
              <a:buChar char=" "/>
            </a:pPr>
            <a:r>
              <a:rPr lang="en-US" sz="2000">
                <a:solidFill>
                  <a:srgbClr val="000000"/>
                </a:solidFill>
                <a:latin typeface="Calibri"/>
                <a:ea typeface="Calibri"/>
                <a:cs typeface="Calibri"/>
                <a:sym typeface="Calibri"/>
              </a:rPr>
              <a:t>2. Relational Data Model</a:t>
            </a:r>
            <a:endParaRPr/>
          </a:p>
          <a:p>
            <a:pPr indent="0" lvl="0" marL="91440" rtl="0" algn="l">
              <a:lnSpc>
                <a:spcPct val="90000"/>
              </a:lnSpc>
              <a:spcBef>
                <a:spcPts val="1400"/>
              </a:spcBef>
              <a:spcAft>
                <a:spcPts val="0"/>
              </a:spcAft>
              <a:buSzPts val="2000"/>
              <a:buNone/>
            </a:pPr>
            <a:r>
              <a:t/>
            </a:r>
            <a:endParaRPr sz="2000">
              <a:solidFill>
                <a:srgbClr val="000000"/>
              </a:solidFill>
              <a:latin typeface="Calibri"/>
              <a:ea typeface="Calibri"/>
              <a:cs typeface="Calibri"/>
              <a:sym typeface="Calibri"/>
            </a:endParaRPr>
          </a:p>
          <a:p>
            <a:pPr indent="-127000" lvl="0" marL="91440" rtl="0" algn="l">
              <a:lnSpc>
                <a:spcPct val="90000"/>
              </a:lnSpc>
              <a:spcBef>
                <a:spcPts val="1400"/>
              </a:spcBef>
              <a:spcAft>
                <a:spcPts val="0"/>
              </a:spcAft>
              <a:buSzPts val="2000"/>
              <a:buChar char=" "/>
            </a:pPr>
            <a:r>
              <a:rPr lang="en-US" sz="2000">
                <a:solidFill>
                  <a:srgbClr val="000000"/>
                </a:solidFill>
                <a:latin typeface="Calibri"/>
                <a:ea typeface="Calibri"/>
                <a:cs typeface="Calibri"/>
                <a:sym typeface="Calibri"/>
              </a:rPr>
              <a:t>A relational model contains nodes that are related to each other through links that contain relational data. These models are commonly used to create databases for storing and retrieving information quickly and easily. </a:t>
            </a:r>
            <a:endParaRPr/>
          </a:p>
          <a:p>
            <a:pPr indent="0" lvl="0" marL="91440" rtl="0" algn="l">
              <a:lnSpc>
                <a:spcPct val="90000"/>
              </a:lnSpc>
              <a:spcBef>
                <a:spcPts val="1400"/>
              </a:spcBef>
              <a:spcAft>
                <a:spcPts val="0"/>
              </a:spcAft>
              <a:buSzPts val="2000"/>
              <a:buNone/>
            </a:pPr>
            <a:r>
              <a:t/>
            </a:r>
            <a:endParaRPr sz="2000">
              <a:solidFill>
                <a:srgbClr val="000000"/>
              </a:solidFill>
              <a:latin typeface="Calibri"/>
              <a:ea typeface="Calibri"/>
              <a:cs typeface="Calibri"/>
              <a:sym typeface="Calibri"/>
            </a:endParaRPr>
          </a:p>
          <a:p>
            <a:pPr indent="-127000" lvl="0" marL="91440" rtl="0" algn="l">
              <a:lnSpc>
                <a:spcPct val="90000"/>
              </a:lnSpc>
              <a:spcBef>
                <a:spcPts val="1400"/>
              </a:spcBef>
              <a:spcAft>
                <a:spcPts val="0"/>
              </a:spcAft>
              <a:buSzPts val="2000"/>
              <a:buChar char=" "/>
            </a:pPr>
            <a:r>
              <a:rPr lang="en-US" sz="2000">
                <a:solidFill>
                  <a:srgbClr val="000000"/>
                </a:solidFill>
                <a:latin typeface="Calibri"/>
                <a:ea typeface="Calibri"/>
                <a:cs typeface="Calibri"/>
                <a:sym typeface="Calibri"/>
              </a:rPr>
              <a:t>The idea behind relational databases is to store all types of data in one table, as long as each column represents a unique piece of information about the entity. </a:t>
            </a:r>
            <a:endParaRPr/>
          </a:p>
          <a:p>
            <a:pPr indent="-127000" lvl="0" marL="91440" rtl="0" algn="l">
              <a:lnSpc>
                <a:spcPct val="90000"/>
              </a:lnSpc>
              <a:spcBef>
                <a:spcPts val="1400"/>
              </a:spcBef>
              <a:spcAft>
                <a:spcPts val="0"/>
              </a:spcAft>
              <a:buSzPts val="2000"/>
              <a:buChar char=" "/>
            </a:pPr>
            <a:r>
              <a:rPr lang="en-US" sz="2000">
                <a:solidFill>
                  <a:srgbClr val="000000"/>
                </a:solidFill>
                <a:latin typeface="Calibri"/>
                <a:ea typeface="Calibri"/>
                <a:cs typeface="Calibri"/>
                <a:sym typeface="Calibri"/>
              </a:rPr>
              <a:t> </a:t>
            </a:r>
            <a:endParaRPr/>
          </a:p>
          <a:p>
            <a:pPr indent="0" lvl="0" marL="91440" rtl="0" algn="l">
              <a:lnSpc>
                <a:spcPct val="90000"/>
              </a:lnSpc>
              <a:spcBef>
                <a:spcPts val="1400"/>
              </a:spcBef>
              <a:spcAft>
                <a:spcPts val="0"/>
              </a:spcAft>
              <a:buSzPts val="2000"/>
              <a:buNone/>
            </a:pPr>
            <a:r>
              <a:t/>
            </a:r>
            <a:endParaRPr/>
          </a:p>
        </p:txBody>
      </p:sp>
      <p:sp>
        <p:nvSpPr>
          <p:cNvPr id="492" name="Google Shape;492;p6"/>
          <p:cNvSpPr txBox="1"/>
          <p:nvPr>
            <p:ph idx="12" type="sldNum"/>
          </p:nvPr>
        </p:nvSpPr>
        <p:spPr>
          <a:xfrm>
            <a:off x="7425344" y="6459786"/>
            <a:ext cx="98401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7"/>
          <p:cNvSpPr txBox="1"/>
          <p:nvPr>
            <p:ph type="title"/>
          </p:nvPr>
        </p:nvSpPr>
        <p:spPr>
          <a:xfrm>
            <a:off x="822960" y="286604"/>
            <a:ext cx="7543800" cy="145075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000000"/>
              </a:buClr>
              <a:buSzPts val="2000"/>
              <a:buFont typeface="Calibri"/>
              <a:buNone/>
            </a:pPr>
            <a:r>
              <a:rPr lang="en-US" sz="2000">
                <a:solidFill>
                  <a:srgbClr val="000000"/>
                </a:solidFill>
                <a:latin typeface="Calibri"/>
                <a:ea typeface="Calibri"/>
                <a:cs typeface="Calibri"/>
                <a:sym typeface="Calibri"/>
              </a:rPr>
              <a:t>A simple example would be a table for storing information about people. The table would have columns for the first name, last name, social security number, birth date, etc. </a:t>
            </a:r>
            <a:br>
              <a:rPr lang="en-US" sz="2000">
                <a:solidFill>
                  <a:srgbClr val="000000"/>
                </a:solidFill>
                <a:latin typeface="Calibri"/>
                <a:ea typeface="Calibri"/>
                <a:cs typeface="Calibri"/>
                <a:sym typeface="Calibri"/>
              </a:rPr>
            </a:br>
            <a:endParaRPr sz="2000"/>
          </a:p>
        </p:txBody>
      </p:sp>
      <p:sp>
        <p:nvSpPr>
          <p:cNvPr id="498" name="Google Shape;498;p7"/>
          <p:cNvSpPr txBox="1"/>
          <p:nvPr>
            <p:ph idx="12" type="sldNum"/>
          </p:nvPr>
        </p:nvSpPr>
        <p:spPr>
          <a:xfrm>
            <a:off x="7425344" y="6459786"/>
            <a:ext cx="98401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99" name="Google Shape;499;p7"/>
          <p:cNvPicPr preferRelativeResize="0"/>
          <p:nvPr>
            <p:ph idx="1" type="body"/>
          </p:nvPr>
        </p:nvPicPr>
        <p:blipFill rotWithShape="1">
          <a:blip r:embed="rId3">
            <a:alphaModFix/>
          </a:blip>
          <a:srcRect b="0" l="0" r="0" t="0"/>
          <a:stretch/>
        </p:blipFill>
        <p:spPr>
          <a:xfrm>
            <a:off x="1098550" y="1862138"/>
            <a:ext cx="6991350" cy="3990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8"/>
          <p:cNvSpPr txBox="1"/>
          <p:nvPr>
            <p:ph type="title"/>
          </p:nvPr>
        </p:nvSpPr>
        <p:spPr>
          <a:xfrm>
            <a:off x="822960" y="286604"/>
            <a:ext cx="75438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2800"/>
              <a:buFont typeface="Calibri"/>
              <a:buNone/>
            </a:pPr>
            <a:r>
              <a:rPr b="1" lang="en-US" sz="2800"/>
              <a:t>Difference between relational data model and ERD:</a:t>
            </a:r>
            <a:endParaRPr/>
          </a:p>
        </p:txBody>
      </p:sp>
      <p:sp>
        <p:nvSpPr>
          <p:cNvPr id="505" name="Google Shape;505;p8"/>
          <p:cNvSpPr txBox="1"/>
          <p:nvPr>
            <p:ph idx="12" type="sldNum"/>
          </p:nvPr>
        </p:nvSpPr>
        <p:spPr>
          <a:xfrm>
            <a:off x="7425344" y="6459786"/>
            <a:ext cx="98401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06" name="Google Shape;506;p8"/>
          <p:cNvPicPr preferRelativeResize="0"/>
          <p:nvPr>
            <p:ph idx="1" type="body"/>
          </p:nvPr>
        </p:nvPicPr>
        <p:blipFill rotWithShape="1">
          <a:blip r:embed="rId3">
            <a:alphaModFix/>
          </a:blip>
          <a:srcRect b="0" l="0" r="0" t="0"/>
          <a:stretch/>
        </p:blipFill>
        <p:spPr>
          <a:xfrm>
            <a:off x="822325" y="2975828"/>
            <a:ext cx="7543800" cy="176359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9"/>
          <p:cNvSpPr txBox="1"/>
          <p:nvPr>
            <p:ph type="title"/>
          </p:nvPr>
        </p:nvSpPr>
        <p:spPr>
          <a:xfrm>
            <a:off x="822960" y="286604"/>
            <a:ext cx="75438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Types of data models:</a:t>
            </a:r>
            <a:endParaRPr/>
          </a:p>
        </p:txBody>
      </p:sp>
      <p:sp>
        <p:nvSpPr>
          <p:cNvPr id="512" name="Google Shape;512;p9"/>
          <p:cNvSpPr txBox="1"/>
          <p:nvPr>
            <p:ph idx="1" type="body"/>
          </p:nvPr>
        </p:nvSpPr>
        <p:spPr>
          <a:xfrm>
            <a:off x="822959" y="1845734"/>
            <a:ext cx="7543801" cy="4023360"/>
          </a:xfrm>
          <a:prstGeom prst="rect">
            <a:avLst/>
          </a:prstGeom>
          <a:noFill/>
          <a:ln>
            <a:noFill/>
          </a:ln>
        </p:spPr>
        <p:txBody>
          <a:bodyPr anchorCtr="0" anchor="t" bIns="45700" lIns="0" spcFirstLastPara="1" rIns="0" wrap="square" tIns="45700">
            <a:normAutofit/>
          </a:bodyPr>
          <a:lstStyle/>
          <a:p>
            <a:pPr indent="-127000" lvl="0" marL="91440" rtl="0" algn="l">
              <a:lnSpc>
                <a:spcPct val="90000"/>
              </a:lnSpc>
              <a:spcBef>
                <a:spcPts val="0"/>
              </a:spcBef>
              <a:spcAft>
                <a:spcPts val="0"/>
              </a:spcAft>
              <a:buSzPts val="2000"/>
              <a:buChar char=" "/>
            </a:pPr>
            <a:r>
              <a:rPr lang="en-US" sz="2000">
                <a:solidFill>
                  <a:srgbClr val="000000"/>
                </a:solidFill>
                <a:latin typeface="Calibri"/>
                <a:ea typeface="Calibri"/>
                <a:cs typeface="Calibri"/>
                <a:sym typeface="Calibri"/>
              </a:rPr>
              <a:t>3. The Entity-relationship (ER)</a:t>
            </a:r>
            <a:endParaRPr/>
          </a:p>
          <a:p>
            <a:pPr indent="0" lvl="0" marL="91440" rtl="0" algn="l">
              <a:lnSpc>
                <a:spcPct val="90000"/>
              </a:lnSpc>
              <a:spcBef>
                <a:spcPts val="1400"/>
              </a:spcBef>
              <a:spcAft>
                <a:spcPts val="0"/>
              </a:spcAft>
              <a:buSzPts val="2000"/>
              <a:buNone/>
            </a:pPr>
            <a:r>
              <a:t/>
            </a:r>
            <a:endParaRPr sz="2000">
              <a:solidFill>
                <a:srgbClr val="000000"/>
              </a:solidFill>
              <a:latin typeface="Calibri"/>
              <a:ea typeface="Calibri"/>
              <a:cs typeface="Calibri"/>
              <a:sym typeface="Calibri"/>
            </a:endParaRPr>
          </a:p>
          <a:p>
            <a:pPr indent="-127000" lvl="0" marL="91440" rtl="0" algn="l">
              <a:lnSpc>
                <a:spcPct val="90000"/>
              </a:lnSpc>
              <a:spcBef>
                <a:spcPts val="1400"/>
              </a:spcBef>
              <a:spcAft>
                <a:spcPts val="0"/>
              </a:spcAft>
              <a:buSzPts val="2000"/>
              <a:buChar char=" "/>
            </a:pPr>
            <a:r>
              <a:rPr lang="en-US" sz="2000">
                <a:solidFill>
                  <a:srgbClr val="000000"/>
                </a:solidFill>
                <a:latin typeface="Calibri"/>
                <a:ea typeface="Calibri"/>
                <a:cs typeface="Calibri"/>
                <a:sym typeface="Calibri"/>
              </a:rPr>
              <a:t>The Entity-relationship (ER) model is a method of representing your data in an organized way. </a:t>
            </a:r>
            <a:endParaRPr/>
          </a:p>
          <a:p>
            <a:pPr indent="0" lvl="0" marL="91440" rtl="0" algn="l">
              <a:lnSpc>
                <a:spcPct val="90000"/>
              </a:lnSpc>
              <a:spcBef>
                <a:spcPts val="1400"/>
              </a:spcBef>
              <a:spcAft>
                <a:spcPts val="0"/>
              </a:spcAft>
              <a:buSzPts val="2000"/>
              <a:buNone/>
            </a:pPr>
            <a:r>
              <a:t/>
            </a:r>
            <a:endParaRPr sz="2000">
              <a:solidFill>
                <a:srgbClr val="000000"/>
              </a:solidFill>
              <a:latin typeface="Calibri"/>
              <a:ea typeface="Calibri"/>
              <a:cs typeface="Calibri"/>
              <a:sym typeface="Calibri"/>
            </a:endParaRPr>
          </a:p>
          <a:p>
            <a:pPr indent="-127000" lvl="0" marL="91440" rtl="0" algn="l">
              <a:lnSpc>
                <a:spcPct val="90000"/>
              </a:lnSpc>
              <a:spcBef>
                <a:spcPts val="1400"/>
              </a:spcBef>
              <a:spcAft>
                <a:spcPts val="0"/>
              </a:spcAft>
              <a:buSzPts val="2000"/>
              <a:buChar char=" "/>
            </a:pPr>
            <a:r>
              <a:rPr lang="en-US" sz="2000">
                <a:solidFill>
                  <a:srgbClr val="000000"/>
                </a:solidFill>
                <a:latin typeface="Calibri"/>
                <a:ea typeface="Calibri"/>
                <a:cs typeface="Calibri"/>
                <a:sym typeface="Calibri"/>
              </a:rPr>
              <a:t>The ER diagram provides a visual representation of how your data is related and what processes need to be supported by the database. Also, it shows how these different types of data are related to each other. </a:t>
            </a:r>
            <a:endParaRPr/>
          </a:p>
          <a:p>
            <a:pPr indent="0" lvl="0" marL="91440" rtl="0" algn="l">
              <a:lnSpc>
                <a:spcPct val="90000"/>
              </a:lnSpc>
              <a:spcBef>
                <a:spcPts val="1400"/>
              </a:spcBef>
              <a:spcAft>
                <a:spcPts val="0"/>
              </a:spcAft>
              <a:buSzPts val="2000"/>
              <a:buNone/>
            </a:pPr>
            <a:r>
              <a:t/>
            </a:r>
            <a:endParaRPr/>
          </a:p>
        </p:txBody>
      </p:sp>
      <p:sp>
        <p:nvSpPr>
          <p:cNvPr id="513" name="Google Shape;513;p9"/>
          <p:cNvSpPr txBox="1"/>
          <p:nvPr>
            <p:ph idx="12" type="sldNum"/>
          </p:nvPr>
        </p:nvSpPr>
        <p:spPr>
          <a:xfrm>
            <a:off x="7425344" y="6459786"/>
            <a:ext cx="98401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www.PresenterMedia.com - Static Glassy Blue Earth">
  <a:themeElements>
    <a:clrScheme name="Flow">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eme1">
  <a:themeElements>
    <a:clrScheme name="01abstra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heme3">
  <a:themeElements>
    <a:clrScheme name="Flow">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1998-01-19T10:00:26Z</dcterms:created>
  <dc:creator>Michel Mitri</dc:creator>
</cp:coreProperties>
</file>